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4" r:id="rId6"/>
    <p:sldId id="268" r:id="rId7"/>
    <p:sldId id="277" r:id="rId8"/>
    <p:sldId id="270" r:id="rId9"/>
    <p:sldId id="266" r:id="rId10"/>
    <p:sldId id="267" r:id="rId11"/>
    <p:sldId id="272" r:id="rId12"/>
    <p:sldId id="263" r:id="rId13"/>
  </p:sldIdLst>
  <p:sldSz cx="9144000" cy="6858000" type="screen4x3"/>
  <p:notesSz cx="6794500" cy="9931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4247">
          <p15:clr>
            <a:srgbClr val="A4A3A4"/>
          </p15:clr>
        </p15:guide>
        <p15:guide id="5" orient="horz" pos="346">
          <p15:clr>
            <a:srgbClr val="A4A3A4"/>
          </p15:clr>
        </p15:guide>
        <p15:guide id="6" pos="2880">
          <p15:clr>
            <a:srgbClr val="A4A3A4"/>
          </p15:clr>
        </p15:guide>
        <p15:guide id="7" pos="158">
          <p15:clr>
            <a:srgbClr val="A4A3A4"/>
          </p15:clr>
        </p15:guide>
        <p15:guide id="8" pos="5602">
          <p15:clr>
            <a:srgbClr val="A4A3A4"/>
          </p15:clr>
        </p15:guide>
        <p15:guide id="9" pos="2744">
          <p15:clr>
            <a:srgbClr val="A4A3A4"/>
          </p15:clr>
        </p15:guide>
        <p15:guide id="10" pos="30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7DC220-2B22-DB1A-D20C-E679E7A02BF5}" name="유한솔" initials="유한" userId="S::yuhansol@lgcns.com::e38afd00-a3b3-469a-b836-f160cb4bc7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BAB"/>
    <a:srgbClr val="C7C1C3"/>
    <a:srgbClr val="DCDCDC"/>
    <a:srgbClr val="C925D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4D7EA-BA12-424D-AB65-FB9028E0C001}" v="4752" dt="2023-08-16T04:27:57.4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06" autoAdjust="0"/>
  </p:normalViewPr>
  <p:slideViewPr>
    <p:cSldViewPr snapToGrid="0">
      <p:cViewPr varScale="1">
        <p:scale>
          <a:sx n="102" d="100"/>
          <a:sy n="102" d="100"/>
        </p:scale>
        <p:origin x="1806" y="102"/>
      </p:cViewPr>
      <p:guideLst>
        <p:guide orient="horz" pos="2160"/>
        <p:guide orient="horz" pos="618"/>
        <p:guide orient="horz" pos="3974"/>
        <p:guide orient="horz" pos="4247"/>
        <p:guide orient="horz" pos="346"/>
        <p:guide pos="2880"/>
        <p:guide pos="158"/>
        <p:guide pos="5602"/>
        <p:guide pos="2744"/>
        <p:guide pos="30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8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지련" userId="16919319-45ed-47ad-92c6-a78b86dde0b1" providerId="ADAL" clId="{DD7A41F6-93F0-43CD-A230-7B61C7C1C147}"/>
    <pc:docChg chg="undo custSel addSld delSld modSld sldOrd">
      <pc:chgData name="최지련" userId="16919319-45ed-47ad-92c6-a78b86dde0b1" providerId="ADAL" clId="{DD7A41F6-93F0-43CD-A230-7B61C7C1C147}" dt="2023-08-11T06:22:21.058" v="787" actId="20577"/>
      <pc:docMkLst>
        <pc:docMk/>
      </pc:docMkLst>
      <pc:sldChg chg="modSp mod">
        <pc:chgData name="최지련" userId="16919319-45ed-47ad-92c6-a78b86dde0b1" providerId="ADAL" clId="{DD7A41F6-93F0-43CD-A230-7B61C7C1C147}" dt="2023-08-11T06:16:03.716" v="731" actId="2711"/>
        <pc:sldMkLst>
          <pc:docMk/>
          <pc:sldMk cId="0" sldId="256"/>
        </pc:sldMkLst>
        <pc:spChg chg="mod">
          <ac:chgData name="최지련" userId="16919319-45ed-47ad-92c6-a78b86dde0b1" providerId="ADAL" clId="{DD7A41F6-93F0-43CD-A230-7B61C7C1C147}" dt="2023-08-11T06:16:03.716" v="731" actId="2711"/>
          <ac:spMkLst>
            <pc:docMk/>
            <pc:sldMk cId="0" sldId="256"/>
            <ac:spMk id="4" creationId="{00000000-0000-0000-0000-000000000000}"/>
          </ac:spMkLst>
        </pc:spChg>
        <pc:spChg chg="mod">
          <ac:chgData name="최지련" userId="16919319-45ed-47ad-92c6-a78b86dde0b1" providerId="ADAL" clId="{DD7A41F6-93F0-43CD-A230-7B61C7C1C147}" dt="2023-08-11T06:16:03.716" v="731" actId="2711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mod">
        <pc:chgData name="최지련" userId="16919319-45ed-47ad-92c6-a78b86dde0b1" providerId="ADAL" clId="{DD7A41F6-93F0-43CD-A230-7B61C7C1C147}" dt="2023-08-11T06:22:16.788" v="786" actId="113"/>
        <pc:sldMkLst>
          <pc:docMk/>
          <pc:sldMk cId="0" sldId="263"/>
        </pc:sldMkLst>
        <pc:spChg chg="mod">
          <ac:chgData name="최지련" userId="16919319-45ed-47ad-92c6-a78b86dde0b1" providerId="ADAL" clId="{DD7A41F6-93F0-43CD-A230-7B61C7C1C147}" dt="2023-08-10T02:08:36.354" v="23" actId="6549"/>
          <ac:spMkLst>
            <pc:docMk/>
            <pc:sldMk cId="0" sldId="263"/>
            <ac:spMk id="4" creationId="{00000000-0000-0000-0000-000000000000}"/>
          </ac:spMkLst>
        </pc:spChg>
        <pc:spChg chg="add mod">
          <ac:chgData name="최지련" userId="16919319-45ed-47ad-92c6-a78b86dde0b1" providerId="ADAL" clId="{DD7A41F6-93F0-43CD-A230-7B61C7C1C147}" dt="2023-08-10T02:47:33.219" v="607" actId="113"/>
          <ac:spMkLst>
            <pc:docMk/>
            <pc:sldMk cId="0" sldId="263"/>
            <ac:spMk id="6" creationId="{F0559E60-DF29-763A-D885-E654EF01B40E}"/>
          </ac:spMkLst>
        </pc:spChg>
        <pc:spChg chg="del mod">
          <ac:chgData name="최지련" userId="16919319-45ed-47ad-92c6-a78b86dde0b1" providerId="ADAL" clId="{DD7A41F6-93F0-43CD-A230-7B61C7C1C147}" dt="2023-08-10T02:08:55.687" v="70" actId="478"/>
          <ac:spMkLst>
            <pc:docMk/>
            <pc:sldMk cId="0" sldId="263"/>
            <ac:spMk id="9" creationId="{00000000-0000-0000-0000-000000000000}"/>
          </ac:spMkLst>
        </pc:spChg>
        <pc:graphicFrameChg chg="add mod modGraphic">
          <ac:chgData name="최지련" userId="16919319-45ed-47ad-92c6-a78b86dde0b1" providerId="ADAL" clId="{DD7A41F6-93F0-43CD-A230-7B61C7C1C147}" dt="2023-08-11T06:22:15.192" v="785" actId="113"/>
          <ac:graphicFrameMkLst>
            <pc:docMk/>
            <pc:sldMk cId="0" sldId="263"/>
            <ac:graphicFrameMk id="2" creationId="{F8E8D7D3-C9EF-2871-0AC4-4C2E53202025}"/>
          </ac:graphicFrameMkLst>
        </pc:graphicFrameChg>
        <pc:graphicFrameChg chg="mod modGraphic">
          <ac:chgData name="최지련" userId="16919319-45ed-47ad-92c6-a78b86dde0b1" providerId="ADAL" clId="{DD7A41F6-93F0-43CD-A230-7B61C7C1C147}" dt="2023-08-11T06:22:13.333" v="784" actId="113"/>
          <ac:graphicFrameMkLst>
            <pc:docMk/>
            <pc:sldMk cId="0" sldId="263"/>
            <ac:graphicFrameMk id="3" creationId="{26D3F3EF-F28B-22D4-6F13-E1E29C222946}"/>
          </ac:graphicFrameMkLst>
        </pc:graphicFrameChg>
        <pc:graphicFrameChg chg="add mod modGraphic">
          <ac:chgData name="최지련" userId="16919319-45ed-47ad-92c6-a78b86dde0b1" providerId="ADAL" clId="{DD7A41F6-93F0-43CD-A230-7B61C7C1C147}" dt="2023-08-11T06:22:16.788" v="786" actId="113"/>
          <ac:graphicFrameMkLst>
            <pc:docMk/>
            <pc:sldMk cId="0" sldId="263"/>
            <ac:graphicFrameMk id="5" creationId="{C4B082BF-C879-F603-1D08-D86AB643316B}"/>
          </ac:graphicFrameMkLst>
        </pc:graphicFrameChg>
      </pc:sldChg>
      <pc:sldChg chg="modSp mod">
        <pc:chgData name="최지련" userId="16919319-45ed-47ad-92c6-a78b86dde0b1" providerId="ADAL" clId="{DD7A41F6-93F0-43CD-A230-7B61C7C1C147}" dt="2023-08-11T06:19:46.654" v="741" actId="403"/>
        <pc:sldMkLst>
          <pc:docMk/>
          <pc:sldMk cId="1029460922" sldId="266"/>
        </pc:sldMkLst>
        <pc:graphicFrameChg chg="modGraphic">
          <ac:chgData name="최지련" userId="16919319-45ed-47ad-92c6-a78b86dde0b1" providerId="ADAL" clId="{DD7A41F6-93F0-43CD-A230-7B61C7C1C147}" dt="2023-08-11T06:19:46.654" v="741" actId="403"/>
          <ac:graphicFrameMkLst>
            <pc:docMk/>
            <pc:sldMk cId="1029460922" sldId="266"/>
            <ac:graphicFrameMk id="126" creationId="{812A0520-21BF-3DEC-1AD7-425FE4F0338D}"/>
          </ac:graphicFrameMkLst>
        </pc:graphicFrameChg>
        <pc:picChg chg="mod">
          <ac:chgData name="최지련" userId="16919319-45ed-47ad-92c6-a78b86dde0b1" providerId="ADAL" clId="{DD7A41F6-93F0-43CD-A230-7B61C7C1C147}" dt="2023-08-11T06:12:59.858" v="640" actId="166"/>
          <ac:picMkLst>
            <pc:docMk/>
            <pc:sldMk cId="1029460922" sldId="266"/>
            <ac:picMk id="19" creationId="{0C1C9473-7972-8D54-E32B-A0409DDA6FA4}"/>
          </ac:picMkLst>
        </pc:picChg>
      </pc:sldChg>
      <pc:sldChg chg="addSp delSp modSp mod">
        <pc:chgData name="최지련" userId="16919319-45ed-47ad-92c6-a78b86dde0b1" providerId="ADAL" clId="{DD7A41F6-93F0-43CD-A230-7B61C7C1C147}" dt="2023-08-11T06:20:33.332" v="755" actId="113"/>
        <pc:sldMkLst>
          <pc:docMk/>
          <pc:sldMk cId="1233842962" sldId="267"/>
        </pc:sldMkLst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5" creationId="{EDF3B3EA-8ADE-BBD8-CF4C-E2227C67D3D2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6" creationId="{8F08A154-0028-A4D8-10B1-BD9EC4D5CC60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9" creationId="{2D91C689-9449-5660-982C-B8A8AF5625F6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10" creationId="{41EB7667-C02D-9D20-0289-E739EE1CFDA2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11" creationId="{FA019248-FC2A-F1F7-2F4F-BE14A986F701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13" creationId="{71A30FBB-20ED-FE6F-31F5-3843B4DC7C99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15" creationId="{61C7CD01-85BB-7985-653E-16147744A8C0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17" creationId="{D5BF22E0-1C5A-5B5B-E358-46BD962F8692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19" creationId="{ABC43B32-5C95-E5D6-1430-912C8BEC2F58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20" creationId="{3021FC20-B8A9-8111-FC6D-E7640C273285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27" creationId="{23676EDB-8BF3-D60B-EF82-9C0D3FEDF96C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29" creationId="{4EE96347-CBD6-22EF-32B2-0C9ABE10669C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30" creationId="{C904B5D3-32FB-BDF4-AB15-03902D56F769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31" creationId="{351DD22B-9891-2290-59CC-524E306EE4A7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32" creationId="{9C2125BD-32B5-17FF-93AB-E73197F1332C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34" creationId="{CC4A81EF-C3A9-1C49-98F8-15B6F2193E39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35" creationId="{64CF74AD-0110-5217-DF47-AFEF3F073CDA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36" creationId="{B1015422-11DF-94F0-9794-67A0EE8D85F4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37" creationId="{EB0CB14A-997B-2849-9D8F-4CF60B884542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38" creationId="{19544CCD-56CB-7FD7-2AA3-E709CE29AE20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39" creationId="{50C52FD0-C9FE-E9DC-98A1-FC6731B0F73B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40" creationId="{47EC73D4-07FD-2438-56FF-6D67785F0F14}"/>
          </ac:spMkLst>
        </pc:spChg>
        <pc:spChg chg="mod">
          <ac:chgData name="최지련" userId="16919319-45ed-47ad-92c6-a78b86dde0b1" providerId="ADAL" clId="{DD7A41F6-93F0-43CD-A230-7B61C7C1C147}" dt="2023-08-11T06:15:06.536" v="727" actId="1037"/>
          <ac:spMkLst>
            <pc:docMk/>
            <pc:sldMk cId="1233842962" sldId="267"/>
            <ac:spMk id="41" creationId="{52FEBCB0-19F4-46C6-7F8D-D183492CD951}"/>
          </ac:spMkLst>
        </pc:spChg>
        <pc:spChg chg="mod">
          <ac:chgData name="최지련" userId="16919319-45ed-47ad-92c6-a78b86dde0b1" providerId="ADAL" clId="{DD7A41F6-93F0-43CD-A230-7B61C7C1C147}" dt="2023-08-11T06:20:05.970" v="747" actId="1038"/>
          <ac:spMkLst>
            <pc:docMk/>
            <pc:sldMk cId="1233842962" sldId="267"/>
            <ac:spMk id="43" creationId="{73021054-FAD2-A558-953A-50C6AD1A6F77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44" creationId="{1A5E139F-C20B-90A0-4EDA-7C1980E36E03}"/>
          </ac:spMkLst>
        </pc:spChg>
        <pc:spChg chg="mod">
          <ac:chgData name="최지련" userId="16919319-45ed-47ad-92c6-a78b86dde0b1" providerId="ADAL" clId="{DD7A41F6-93F0-43CD-A230-7B61C7C1C147}" dt="2023-08-11T06:20:05.970" v="747" actId="1038"/>
          <ac:spMkLst>
            <pc:docMk/>
            <pc:sldMk cId="1233842962" sldId="267"/>
            <ac:spMk id="46" creationId="{12339679-902B-D73F-BB74-DEDB9F1E57F9}"/>
          </ac:spMkLst>
        </pc:spChg>
        <pc:spChg chg="mod">
          <ac:chgData name="최지련" userId="16919319-45ed-47ad-92c6-a78b86dde0b1" providerId="ADAL" clId="{DD7A41F6-93F0-43CD-A230-7B61C7C1C147}" dt="2023-08-11T06:20:05.970" v="747" actId="1038"/>
          <ac:spMkLst>
            <pc:docMk/>
            <pc:sldMk cId="1233842962" sldId="267"/>
            <ac:spMk id="47" creationId="{E5614F05-D1B7-1B1D-834A-7318E9B36ED7}"/>
          </ac:spMkLst>
        </pc:spChg>
        <pc:spChg chg="mod">
          <ac:chgData name="최지련" userId="16919319-45ed-47ad-92c6-a78b86dde0b1" providerId="ADAL" clId="{DD7A41F6-93F0-43CD-A230-7B61C7C1C147}" dt="2023-08-11T06:20:05.970" v="747" actId="1038"/>
          <ac:spMkLst>
            <pc:docMk/>
            <pc:sldMk cId="1233842962" sldId="267"/>
            <ac:spMk id="48" creationId="{F2381928-CF84-02B0-2AFF-4A1E11EE2621}"/>
          </ac:spMkLst>
        </pc:spChg>
        <pc:spChg chg="mod">
          <ac:chgData name="최지련" userId="16919319-45ed-47ad-92c6-a78b86dde0b1" providerId="ADAL" clId="{DD7A41F6-93F0-43CD-A230-7B61C7C1C147}" dt="2023-08-11T06:20:05.970" v="747" actId="1038"/>
          <ac:spMkLst>
            <pc:docMk/>
            <pc:sldMk cId="1233842962" sldId="267"/>
            <ac:spMk id="49" creationId="{54A0602E-4D1B-627C-0D37-7FD8E79BDE0D}"/>
          </ac:spMkLst>
        </pc:spChg>
        <pc:spChg chg="mod">
          <ac:chgData name="최지련" userId="16919319-45ed-47ad-92c6-a78b86dde0b1" providerId="ADAL" clId="{DD7A41F6-93F0-43CD-A230-7B61C7C1C147}" dt="2023-08-11T06:20:05.970" v="747" actId="1038"/>
          <ac:spMkLst>
            <pc:docMk/>
            <pc:sldMk cId="1233842962" sldId="267"/>
            <ac:spMk id="50" creationId="{BDC7D19B-CEAF-34A9-32E8-C4D82DF87500}"/>
          </ac:spMkLst>
        </pc:spChg>
        <pc:spChg chg="mod">
          <ac:chgData name="최지련" userId="16919319-45ed-47ad-92c6-a78b86dde0b1" providerId="ADAL" clId="{DD7A41F6-93F0-43CD-A230-7B61C7C1C147}" dt="2023-08-11T06:20:05.970" v="747" actId="1038"/>
          <ac:spMkLst>
            <pc:docMk/>
            <pc:sldMk cId="1233842962" sldId="267"/>
            <ac:spMk id="51" creationId="{24FAD094-9640-4C9E-902D-3E34F8ED8424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52" creationId="{0CA81225-6234-48A6-4483-1726ACC711B9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53" creationId="{69291022-69D3-4457-D360-D78EB229CA0D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55" creationId="{E5012981-B17A-6A65-1049-FD1B7CFD09D5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56" creationId="{75BAB3A8-AD3B-693C-310C-CE5BF31FF8F9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58" creationId="{861CE47D-AAFF-8CA8-9423-F84E8A2BA58C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59" creationId="{2E1DBEE4-6AB2-9790-94C3-9088E4E4605C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61" creationId="{C448689B-C6A7-DF6B-79A7-BB1E4FCC6473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62" creationId="{64E7AA55-2303-7081-D6AF-BDE50464B6BD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63" creationId="{4FF19D77-AE30-08DC-A136-AD5A88FCA707}"/>
          </ac:spMkLst>
        </pc:spChg>
        <pc:spChg chg="mod">
          <ac:chgData name="최지련" userId="16919319-45ed-47ad-92c6-a78b86dde0b1" providerId="ADAL" clId="{DD7A41F6-93F0-43CD-A230-7B61C7C1C147}" dt="2023-08-10T02:14:10.635" v="368" actId="27803"/>
          <ac:spMkLst>
            <pc:docMk/>
            <pc:sldMk cId="1233842962" sldId="267"/>
            <ac:spMk id="64" creationId="{D1EF36F2-9F06-7247-6689-753F7C4BA06C}"/>
          </ac:spMkLst>
        </pc:spChg>
        <pc:grpChg chg="mod">
          <ac:chgData name="최지련" userId="16919319-45ed-47ad-92c6-a78b86dde0b1" providerId="ADAL" clId="{DD7A41F6-93F0-43CD-A230-7B61C7C1C147}" dt="2023-08-11T06:15:06.536" v="727" actId="1037"/>
          <ac:grpSpMkLst>
            <pc:docMk/>
            <pc:sldMk cId="1233842962" sldId="267"/>
            <ac:grpSpMk id="4" creationId="{724E646B-D9E1-C505-ACDC-AACBF1070874}"/>
          </ac:grpSpMkLst>
        </pc:grpChg>
        <pc:grpChg chg="mod">
          <ac:chgData name="최지련" userId="16919319-45ed-47ad-92c6-a78b86dde0b1" providerId="ADAL" clId="{DD7A41F6-93F0-43CD-A230-7B61C7C1C147}" dt="2023-08-10T02:14:10.635" v="368" actId="27803"/>
          <ac:grpSpMkLst>
            <pc:docMk/>
            <pc:sldMk cId="1233842962" sldId="267"/>
            <ac:grpSpMk id="4" creationId="{C341169E-B7CD-217A-7720-9BC6FE4B0F5A}"/>
          </ac:grpSpMkLst>
        </pc:grpChg>
        <pc:grpChg chg="mod">
          <ac:chgData name="최지련" userId="16919319-45ed-47ad-92c6-a78b86dde0b1" providerId="ADAL" clId="{DD7A41F6-93F0-43CD-A230-7B61C7C1C147}" dt="2023-08-11T06:15:06.536" v="727" actId="1037"/>
          <ac:grpSpMkLst>
            <pc:docMk/>
            <pc:sldMk cId="1233842962" sldId="267"/>
            <ac:grpSpMk id="5" creationId="{23E3DDD1-529F-8B49-6AAF-11213410EC44}"/>
          </ac:grpSpMkLst>
        </pc:grpChg>
        <pc:grpChg chg="mod">
          <ac:chgData name="최지련" userId="16919319-45ed-47ad-92c6-a78b86dde0b1" providerId="ADAL" clId="{DD7A41F6-93F0-43CD-A230-7B61C7C1C147}" dt="2023-08-10T02:14:10.635" v="368" actId="27803"/>
          <ac:grpSpMkLst>
            <pc:docMk/>
            <pc:sldMk cId="1233842962" sldId="267"/>
            <ac:grpSpMk id="23" creationId="{AC68CE86-1877-5E2A-D938-8284B3EB624D}"/>
          </ac:grpSpMkLst>
        </pc:grpChg>
        <pc:grpChg chg="mod">
          <ac:chgData name="최지련" userId="16919319-45ed-47ad-92c6-a78b86dde0b1" providerId="ADAL" clId="{DD7A41F6-93F0-43CD-A230-7B61C7C1C147}" dt="2023-08-10T02:14:10.635" v="368" actId="27803"/>
          <ac:grpSpMkLst>
            <pc:docMk/>
            <pc:sldMk cId="1233842962" sldId="267"/>
            <ac:grpSpMk id="33" creationId="{A4168A16-7EF7-6ED0-1E9F-BAE33FD65B23}"/>
          </ac:grpSpMkLst>
        </pc:grpChg>
        <pc:grpChg chg="mod">
          <ac:chgData name="최지련" userId="16919319-45ed-47ad-92c6-a78b86dde0b1" providerId="ADAL" clId="{DD7A41F6-93F0-43CD-A230-7B61C7C1C147}" dt="2023-08-10T02:14:10.635" v="368" actId="27803"/>
          <ac:grpSpMkLst>
            <pc:docMk/>
            <pc:sldMk cId="1233842962" sldId="267"/>
            <ac:grpSpMk id="45" creationId="{60888800-C314-65E8-7F8E-E76D84133627}"/>
          </ac:grpSpMkLst>
        </pc:grpChg>
        <pc:grpChg chg="mod">
          <ac:chgData name="최지련" userId="16919319-45ed-47ad-92c6-a78b86dde0b1" providerId="ADAL" clId="{DD7A41F6-93F0-43CD-A230-7B61C7C1C147}" dt="2023-08-10T02:14:10.635" v="368" actId="27803"/>
          <ac:grpSpMkLst>
            <pc:docMk/>
            <pc:sldMk cId="1233842962" sldId="267"/>
            <ac:grpSpMk id="54" creationId="{22F27EC2-4237-02B3-E7FF-30F6F2335E70}"/>
          </ac:grpSpMkLst>
        </pc:grpChg>
        <pc:grpChg chg="mod">
          <ac:chgData name="최지련" userId="16919319-45ed-47ad-92c6-a78b86dde0b1" providerId="ADAL" clId="{DD7A41F6-93F0-43CD-A230-7B61C7C1C147}" dt="2023-08-10T02:14:10.635" v="368" actId="27803"/>
          <ac:grpSpMkLst>
            <pc:docMk/>
            <pc:sldMk cId="1233842962" sldId="267"/>
            <ac:grpSpMk id="57" creationId="{84912E3F-CCDB-4373-EB2C-A72DABBEB325}"/>
          </ac:grpSpMkLst>
        </pc:grpChg>
        <pc:grpChg chg="mod">
          <ac:chgData name="최지련" userId="16919319-45ed-47ad-92c6-a78b86dde0b1" providerId="ADAL" clId="{DD7A41F6-93F0-43CD-A230-7B61C7C1C147}" dt="2023-08-10T02:14:10.635" v="368" actId="27803"/>
          <ac:grpSpMkLst>
            <pc:docMk/>
            <pc:sldMk cId="1233842962" sldId="267"/>
            <ac:grpSpMk id="60" creationId="{9DE031FC-83DF-12DF-A5BD-5E243BD9B9F4}"/>
          </ac:grpSpMkLst>
        </pc:grpChg>
        <pc:graphicFrameChg chg="mod modGraphic">
          <ac:chgData name="최지련" userId="16919319-45ed-47ad-92c6-a78b86dde0b1" providerId="ADAL" clId="{DD7A41F6-93F0-43CD-A230-7B61C7C1C147}" dt="2023-08-11T06:20:33.332" v="755" actId="113"/>
          <ac:graphicFrameMkLst>
            <pc:docMk/>
            <pc:sldMk cId="1233842962" sldId="267"/>
            <ac:graphicFrameMk id="42" creationId="{FC1D83BF-8610-B16D-08FF-B5EDCFACF189}"/>
          </ac:graphicFrameMkLst>
        </pc:graphicFrameChg>
        <pc:picChg chg="add del mod">
          <ac:chgData name="최지련" userId="16919319-45ed-47ad-92c6-a78b86dde0b1" providerId="ADAL" clId="{DD7A41F6-93F0-43CD-A230-7B61C7C1C147}" dt="2023-08-11T06:15:06.536" v="727" actId="1037"/>
          <ac:picMkLst>
            <pc:docMk/>
            <pc:sldMk cId="1233842962" sldId="267"/>
            <ac:picMk id="2" creationId="{A2920377-A3B7-CF8E-609C-3D9F6E36C618}"/>
          </ac:picMkLst>
        </pc:picChg>
        <pc:picChg chg="add del mod">
          <ac:chgData name="최지련" userId="16919319-45ed-47ad-92c6-a78b86dde0b1" providerId="ADAL" clId="{DD7A41F6-93F0-43CD-A230-7B61C7C1C147}" dt="2023-08-11T06:15:06.536" v="727" actId="1037"/>
          <ac:picMkLst>
            <pc:docMk/>
            <pc:sldMk cId="1233842962" sldId="267"/>
            <ac:picMk id="7" creationId="{DFCA7D94-3004-1497-1B3B-20CB3EEB4A01}"/>
          </ac:picMkLst>
        </pc:picChg>
        <pc:picChg chg="add del mod">
          <ac:chgData name="최지련" userId="16919319-45ed-47ad-92c6-a78b86dde0b1" providerId="ADAL" clId="{DD7A41F6-93F0-43CD-A230-7B61C7C1C147}" dt="2023-08-11T06:15:06.536" v="727" actId="1037"/>
          <ac:picMkLst>
            <pc:docMk/>
            <pc:sldMk cId="1233842962" sldId="267"/>
            <ac:picMk id="8" creationId="{F54DE45F-735E-D276-8C4F-68D3199B0117}"/>
          </ac:picMkLst>
        </pc:picChg>
        <pc:picChg chg="add del mod">
          <ac:chgData name="최지련" userId="16919319-45ed-47ad-92c6-a78b86dde0b1" providerId="ADAL" clId="{DD7A41F6-93F0-43CD-A230-7B61C7C1C147}" dt="2023-08-11T06:15:06.536" v="727" actId="1037"/>
          <ac:picMkLst>
            <pc:docMk/>
            <pc:sldMk cId="1233842962" sldId="267"/>
            <ac:picMk id="12" creationId="{0C48BB13-CE60-50C8-FD39-D8A7CD908EB3}"/>
          </ac:picMkLst>
        </pc:picChg>
        <pc:picChg chg="add del mod">
          <ac:chgData name="최지련" userId="16919319-45ed-47ad-92c6-a78b86dde0b1" providerId="ADAL" clId="{DD7A41F6-93F0-43CD-A230-7B61C7C1C147}" dt="2023-08-11T06:15:06.536" v="727" actId="1037"/>
          <ac:picMkLst>
            <pc:docMk/>
            <pc:sldMk cId="1233842962" sldId="267"/>
            <ac:picMk id="14" creationId="{69FF3042-B385-521C-4D00-FAA8A1287EC9}"/>
          </ac:picMkLst>
        </pc:picChg>
        <pc:picChg chg="add del mod">
          <ac:chgData name="최지련" userId="16919319-45ed-47ad-92c6-a78b86dde0b1" providerId="ADAL" clId="{DD7A41F6-93F0-43CD-A230-7B61C7C1C147}" dt="2023-08-11T06:15:06.536" v="727" actId="1037"/>
          <ac:picMkLst>
            <pc:docMk/>
            <pc:sldMk cId="1233842962" sldId="267"/>
            <ac:picMk id="16" creationId="{BEAF5CE3-6AB5-3850-7D7E-10493D8C2CAC}"/>
          </ac:picMkLst>
        </pc:picChg>
        <pc:picChg chg="add del mod">
          <ac:chgData name="최지련" userId="16919319-45ed-47ad-92c6-a78b86dde0b1" providerId="ADAL" clId="{DD7A41F6-93F0-43CD-A230-7B61C7C1C147}" dt="2023-08-11T06:15:06.536" v="727" actId="1037"/>
          <ac:picMkLst>
            <pc:docMk/>
            <pc:sldMk cId="1233842962" sldId="267"/>
            <ac:picMk id="18" creationId="{6114A278-0044-1FF4-8DA5-57529149603D}"/>
          </ac:picMkLst>
        </pc:picChg>
        <pc:picChg chg="add del mod">
          <ac:chgData name="최지련" userId="16919319-45ed-47ad-92c6-a78b86dde0b1" providerId="ADAL" clId="{DD7A41F6-93F0-43CD-A230-7B61C7C1C147}" dt="2023-08-11T06:15:06.536" v="727" actId="1037"/>
          <ac:picMkLst>
            <pc:docMk/>
            <pc:sldMk cId="1233842962" sldId="267"/>
            <ac:picMk id="21" creationId="{D1EF36F2-9F06-7247-6689-753F7C4BA06C}"/>
          </ac:picMkLst>
        </pc:picChg>
        <pc:cxnChg chg="mod">
          <ac:chgData name="최지련" userId="16919319-45ed-47ad-92c6-a78b86dde0b1" providerId="ADAL" clId="{DD7A41F6-93F0-43CD-A230-7B61C7C1C147}" dt="2023-08-11T06:15:06.536" v="727" actId="1037"/>
          <ac:cxnSpMkLst>
            <pc:docMk/>
            <pc:sldMk cId="1233842962" sldId="267"/>
            <ac:cxnSpMk id="22" creationId="{8E1BB511-6743-5542-7D4A-F6B9654271CC}"/>
          </ac:cxnSpMkLst>
        </pc:cxnChg>
        <pc:cxnChg chg="mod">
          <ac:chgData name="최지련" userId="16919319-45ed-47ad-92c6-a78b86dde0b1" providerId="ADAL" clId="{DD7A41F6-93F0-43CD-A230-7B61C7C1C147}" dt="2023-08-11T06:15:06.536" v="727" actId="1037"/>
          <ac:cxnSpMkLst>
            <pc:docMk/>
            <pc:sldMk cId="1233842962" sldId="267"/>
            <ac:cxnSpMk id="24" creationId="{5813CF6B-86A3-5010-2AAC-58453BCE8C35}"/>
          </ac:cxnSpMkLst>
        </pc:cxnChg>
        <pc:cxnChg chg="mod">
          <ac:chgData name="최지련" userId="16919319-45ed-47ad-92c6-a78b86dde0b1" providerId="ADAL" clId="{DD7A41F6-93F0-43CD-A230-7B61C7C1C147}" dt="2023-08-11T06:15:06.536" v="727" actId="1037"/>
          <ac:cxnSpMkLst>
            <pc:docMk/>
            <pc:sldMk cId="1233842962" sldId="267"/>
            <ac:cxnSpMk id="25" creationId="{34FCB76F-4CA8-C44B-CFDF-0648416F1DCC}"/>
          </ac:cxnSpMkLst>
        </pc:cxnChg>
        <pc:cxnChg chg="mod">
          <ac:chgData name="최지련" userId="16919319-45ed-47ad-92c6-a78b86dde0b1" providerId="ADAL" clId="{DD7A41F6-93F0-43CD-A230-7B61C7C1C147}" dt="2023-08-11T06:15:06.536" v="727" actId="1037"/>
          <ac:cxnSpMkLst>
            <pc:docMk/>
            <pc:sldMk cId="1233842962" sldId="267"/>
            <ac:cxnSpMk id="26" creationId="{771529EE-71B4-3B2D-5391-7EAF6249305F}"/>
          </ac:cxnSpMkLst>
        </pc:cxnChg>
        <pc:cxnChg chg="mod">
          <ac:chgData name="최지련" userId="16919319-45ed-47ad-92c6-a78b86dde0b1" providerId="ADAL" clId="{DD7A41F6-93F0-43CD-A230-7B61C7C1C147}" dt="2023-08-11T06:15:06.536" v="727" actId="1037"/>
          <ac:cxnSpMkLst>
            <pc:docMk/>
            <pc:sldMk cId="1233842962" sldId="267"/>
            <ac:cxnSpMk id="28" creationId="{12F08351-9E12-53AA-0A8B-27B37EFF36BF}"/>
          </ac:cxnSpMkLst>
        </pc:cxnChg>
      </pc:sldChg>
      <pc:sldChg chg="addSp delSp modSp mod">
        <pc:chgData name="최지련" userId="16919319-45ed-47ad-92c6-a78b86dde0b1" providerId="ADAL" clId="{DD7A41F6-93F0-43CD-A230-7B61C7C1C147}" dt="2023-08-11T06:16:11.767" v="732" actId="2711"/>
        <pc:sldMkLst>
          <pc:docMk/>
          <pc:sldMk cId="448788782" sldId="268"/>
        </pc:sldMkLst>
        <pc:spChg chg="mod">
          <ac:chgData name="최지련" userId="16919319-45ed-47ad-92c6-a78b86dde0b1" providerId="ADAL" clId="{DD7A41F6-93F0-43CD-A230-7B61C7C1C147}" dt="2023-08-11T06:16:11.767" v="732" actId="2711"/>
          <ac:spMkLst>
            <pc:docMk/>
            <pc:sldMk cId="448788782" sldId="268"/>
            <ac:spMk id="4" creationId="{00000000-0000-0000-0000-000000000000}"/>
          </ac:spMkLst>
        </pc:spChg>
        <pc:spChg chg="add mod">
          <ac:chgData name="최지련" userId="16919319-45ed-47ad-92c6-a78b86dde0b1" providerId="ADAL" clId="{DD7A41F6-93F0-43CD-A230-7B61C7C1C147}" dt="2023-08-10T02:15:25.569" v="414" actId="1035"/>
          <ac:spMkLst>
            <pc:docMk/>
            <pc:sldMk cId="448788782" sldId="268"/>
            <ac:spMk id="5" creationId="{B47007F8-34FC-C6F8-8BA1-CAE0A8B497E5}"/>
          </ac:spMkLst>
        </pc:spChg>
        <pc:spChg chg="mod">
          <ac:chgData name="최지련" userId="16919319-45ed-47ad-92c6-a78b86dde0b1" providerId="ADAL" clId="{DD7A41F6-93F0-43CD-A230-7B61C7C1C147}" dt="2023-08-11T06:16:11.767" v="732" actId="2711"/>
          <ac:spMkLst>
            <pc:docMk/>
            <pc:sldMk cId="448788782" sldId="268"/>
            <ac:spMk id="8" creationId="{00000000-0000-0000-0000-000000000000}"/>
          </ac:spMkLst>
        </pc:spChg>
        <pc:spChg chg="add mod">
          <ac:chgData name="최지련" userId="16919319-45ed-47ad-92c6-a78b86dde0b1" providerId="ADAL" clId="{DD7A41F6-93F0-43CD-A230-7B61C7C1C147}" dt="2023-08-11T06:16:11.767" v="732" actId="2711"/>
          <ac:spMkLst>
            <pc:docMk/>
            <pc:sldMk cId="448788782" sldId="268"/>
            <ac:spMk id="11" creationId="{E4EB7B8B-D723-B9C3-2A23-43E88E3C279D}"/>
          </ac:spMkLst>
        </pc:spChg>
        <pc:spChg chg="add mod">
          <ac:chgData name="최지련" userId="16919319-45ed-47ad-92c6-a78b86dde0b1" providerId="ADAL" clId="{DD7A41F6-93F0-43CD-A230-7B61C7C1C147}" dt="2023-08-11T06:16:11.767" v="732" actId="2711"/>
          <ac:spMkLst>
            <pc:docMk/>
            <pc:sldMk cId="448788782" sldId="268"/>
            <ac:spMk id="17" creationId="{9154B514-9A0D-63E8-43CD-C81A7B69490E}"/>
          </ac:spMkLst>
        </pc:spChg>
        <pc:grpChg chg="add del mod">
          <ac:chgData name="최지련" userId="16919319-45ed-47ad-92c6-a78b86dde0b1" providerId="ADAL" clId="{DD7A41F6-93F0-43CD-A230-7B61C7C1C147}" dt="2023-08-10T02:15:34.737" v="415" actId="478"/>
          <ac:grpSpMkLst>
            <pc:docMk/>
            <pc:sldMk cId="448788782" sldId="268"/>
            <ac:grpSpMk id="7" creationId="{513F14CA-88A8-56A6-5355-6A9FFC20E07D}"/>
          </ac:grpSpMkLst>
        </pc:grpChg>
        <pc:grpChg chg="add mod">
          <ac:chgData name="최지련" userId="16919319-45ed-47ad-92c6-a78b86dde0b1" providerId="ADAL" clId="{DD7A41F6-93F0-43CD-A230-7B61C7C1C147}" dt="2023-08-10T02:18:21.272" v="492" actId="1037"/>
          <ac:grpSpMkLst>
            <pc:docMk/>
            <pc:sldMk cId="448788782" sldId="268"/>
            <ac:grpSpMk id="13" creationId="{0AFFB7E5-0139-933A-BC12-3D63CC46B5E0}"/>
          </ac:grpSpMkLst>
        </pc:grpChg>
        <pc:grpChg chg="add mod">
          <ac:chgData name="최지련" userId="16919319-45ed-47ad-92c6-a78b86dde0b1" providerId="ADAL" clId="{DD7A41F6-93F0-43CD-A230-7B61C7C1C147}" dt="2023-08-10T02:18:21.272" v="492" actId="1037"/>
          <ac:grpSpMkLst>
            <pc:docMk/>
            <pc:sldMk cId="448788782" sldId="268"/>
            <ac:grpSpMk id="19" creationId="{141CE018-CCF6-2DD8-7DEC-9447025285D1}"/>
          </ac:grpSpMkLst>
        </pc:grpChg>
        <pc:graphicFrameChg chg="mod modGraphic">
          <ac:chgData name="최지련" userId="16919319-45ed-47ad-92c6-a78b86dde0b1" providerId="ADAL" clId="{DD7A41F6-93F0-43CD-A230-7B61C7C1C147}" dt="2023-08-10T02:45:57.854" v="595"/>
          <ac:graphicFrameMkLst>
            <pc:docMk/>
            <pc:sldMk cId="448788782" sldId="268"/>
            <ac:graphicFrameMk id="3" creationId="{14D9FC6A-38C5-A9C5-3878-F537F0B0E7C1}"/>
          </ac:graphicFrameMkLst>
        </pc:graphicFrameChg>
        <pc:picChg chg="add mod">
          <ac:chgData name="최지련" userId="16919319-45ed-47ad-92c6-a78b86dde0b1" providerId="ADAL" clId="{DD7A41F6-93F0-43CD-A230-7B61C7C1C147}" dt="2023-08-10T02:15:25.569" v="414" actId="1035"/>
          <ac:picMkLst>
            <pc:docMk/>
            <pc:sldMk cId="448788782" sldId="268"/>
            <ac:picMk id="2" creationId="{8E03537D-0156-5D16-75F2-26E91B2DACAE}"/>
          </ac:picMkLst>
        </pc:picChg>
        <pc:picChg chg="add mod">
          <ac:chgData name="최지련" userId="16919319-45ed-47ad-92c6-a78b86dde0b1" providerId="ADAL" clId="{DD7A41F6-93F0-43CD-A230-7B61C7C1C147}" dt="2023-08-10T02:15:25.569" v="414" actId="1035"/>
          <ac:picMkLst>
            <pc:docMk/>
            <pc:sldMk cId="448788782" sldId="268"/>
            <ac:picMk id="6" creationId="{7C38D49F-BAA1-F647-5B01-ADF736F7B511}"/>
          </ac:picMkLst>
        </pc:picChg>
        <pc:picChg chg="add mod">
          <ac:chgData name="최지련" userId="16919319-45ed-47ad-92c6-a78b86dde0b1" providerId="ADAL" clId="{DD7A41F6-93F0-43CD-A230-7B61C7C1C147}" dt="2023-08-10T02:16:05.995" v="419" actId="164"/>
          <ac:picMkLst>
            <pc:docMk/>
            <pc:sldMk cId="448788782" sldId="268"/>
            <ac:picMk id="9" creationId="{059AEA04-EEE6-B817-7188-1AF070042F39}"/>
          </ac:picMkLst>
        </pc:picChg>
        <pc:picChg chg="add mod">
          <ac:chgData name="최지련" userId="16919319-45ed-47ad-92c6-a78b86dde0b1" providerId="ADAL" clId="{DD7A41F6-93F0-43CD-A230-7B61C7C1C147}" dt="2023-08-10T02:16:05.995" v="419" actId="164"/>
          <ac:picMkLst>
            <pc:docMk/>
            <pc:sldMk cId="448788782" sldId="268"/>
            <ac:picMk id="10" creationId="{3A1B6898-E966-EE64-4676-2CDDFAC6E7F8}"/>
          </ac:picMkLst>
        </pc:picChg>
        <pc:picChg chg="add mod">
          <ac:chgData name="최지련" userId="16919319-45ed-47ad-92c6-a78b86dde0b1" providerId="ADAL" clId="{DD7A41F6-93F0-43CD-A230-7B61C7C1C147}" dt="2023-08-10T02:16:05.995" v="419" actId="164"/>
          <ac:picMkLst>
            <pc:docMk/>
            <pc:sldMk cId="448788782" sldId="268"/>
            <ac:picMk id="12" creationId="{CA33BD63-5538-0306-B0CF-F2ADECFBFEEA}"/>
          </ac:picMkLst>
        </pc:picChg>
        <pc:picChg chg="add mod">
          <ac:chgData name="최지련" userId="16919319-45ed-47ad-92c6-a78b86dde0b1" providerId="ADAL" clId="{DD7A41F6-93F0-43CD-A230-7B61C7C1C147}" dt="2023-08-10T02:16:56.887" v="463" actId="1036"/>
          <ac:picMkLst>
            <pc:docMk/>
            <pc:sldMk cId="448788782" sldId="268"/>
            <ac:picMk id="14" creationId="{BDF1404E-5E70-EE37-E4B2-F9F58C9591ED}"/>
          </ac:picMkLst>
        </pc:picChg>
        <pc:picChg chg="add mod">
          <ac:chgData name="최지련" userId="16919319-45ed-47ad-92c6-a78b86dde0b1" providerId="ADAL" clId="{DD7A41F6-93F0-43CD-A230-7B61C7C1C147}" dt="2023-08-10T02:16:56.887" v="463" actId="1036"/>
          <ac:picMkLst>
            <pc:docMk/>
            <pc:sldMk cId="448788782" sldId="268"/>
            <ac:picMk id="15" creationId="{0E8BA4EC-FF40-0F60-F496-C2967FD87D9D}"/>
          </ac:picMkLst>
        </pc:picChg>
        <pc:picChg chg="add mod">
          <ac:chgData name="최지련" userId="16919319-45ed-47ad-92c6-a78b86dde0b1" providerId="ADAL" clId="{DD7A41F6-93F0-43CD-A230-7B61C7C1C147}" dt="2023-08-10T02:16:56.887" v="463" actId="1036"/>
          <ac:picMkLst>
            <pc:docMk/>
            <pc:sldMk cId="448788782" sldId="268"/>
            <ac:picMk id="16" creationId="{C014996B-38B0-0067-790E-02EA2E728C0F}"/>
          </ac:picMkLst>
        </pc:picChg>
        <pc:picChg chg="add mod">
          <ac:chgData name="최지련" userId="16919319-45ed-47ad-92c6-a78b86dde0b1" providerId="ADAL" clId="{DD7A41F6-93F0-43CD-A230-7B61C7C1C147}" dt="2023-08-10T02:16:56.887" v="463" actId="1036"/>
          <ac:picMkLst>
            <pc:docMk/>
            <pc:sldMk cId="448788782" sldId="268"/>
            <ac:picMk id="18" creationId="{A95ECF6A-0306-3DC4-6479-E2A88AE72D40}"/>
          </ac:picMkLst>
        </pc:picChg>
        <pc:cxnChg chg="add mod">
          <ac:chgData name="최지련" userId="16919319-45ed-47ad-92c6-a78b86dde0b1" providerId="ADAL" clId="{DD7A41F6-93F0-43CD-A230-7B61C7C1C147}" dt="2023-08-10T02:18:21.272" v="492" actId="1037"/>
          <ac:cxnSpMkLst>
            <pc:docMk/>
            <pc:sldMk cId="448788782" sldId="268"/>
            <ac:cxnSpMk id="20" creationId="{79146A5B-82C4-0A5D-EA4F-C9CBA5E91362}"/>
          </ac:cxnSpMkLst>
        </pc:cxnChg>
      </pc:sldChg>
      <pc:sldChg chg="modSp mod">
        <pc:chgData name="최지련" userId="16919319-45ed-47ad-92c6-a78b86dde0b1" providerId="ADAL" clId="{DD7A41F6-93F0-43CD-A230-7B61C7C1C147}" dt="2023-08-11T06:17:04.407" v="735" actId="947"/>
        <pc:sldMkLst>
          <pc:docMk/>
          <pc:sldMk cId="2759137591" sldId="269"/>
        </pc:sldMkLst>
        <pc:spChg chg="mod">
          <ac:chgData name="최지련" userId="16919319-45ed-47ad-92c6-a78b86dde0b1" providerId="ADAL" clId="{DD7A41F6-93F0-43CD-A230-7B61C7C1C147}" dt="2023-08-11T06:17:04.407" v="735" actId="947"/>
          <ac:spMkLst>
            <pc:docMk/>
            <pc:sldMk cId="2759137591" sldId="269"/>
            <ac:spMk id="4" creationId="{00000000-0000-0000-0000-000000000000}"/>
          </ac:spMkLst>
        </pc:spChg>
        <pc:graphicFrameChg chg="mod modGraphic">
          <ac:chgData name="최지련" userId="16919319-45ed-47ad-92c6-a78b86dde0b1" providerId="ADAL" clId="{DD7A41F6-93F0-43CD-A230-7B61C7C1C147}" dt="2023-08-11T06:14:14.511" v="654"/>
          <ac:graphicFrameMkLst>
            <pc:docMk/>
            <pc:sldMk cId="2759137591" sldId="269"/>
            <ac:graphicFrameMk id="5" creationId="{A2E483F3-E4AB-EA6D-DEF2-C7F282F6925D}"/>
          </ac:graphicFrameMkLst>
        </pc:graphicFrameChg>
      </pc:sldChg>
      <pc:sldChg chg="modSp mod">
        <pc:chgData name="최지련" userId="16919319-45ed-47ad-92c6-a78b86dde0b1" providerId="ADAL" clId="{DD7A41F6-93F0-43CD-A230-7B61C7C1C147}" dt="2023-08-11T06:16:49.471" v="734" actId="947"/>
        <pc:sldMkLst>
          <pc:docMk/>
          <pc:sldMk cId="8194530" sldId="270"/>
        </pc:sldMkLst>
        <pc:spChg chg="mod">
          <ac:chgData name="최지련" userId="16919319-45ed-47ad-92c6-a78b86dde0b1" providerId="ADAL" clId="{DD7A41F6-93F0-43CD-A230-7B61C7C1C147}" dt="2023-08-11T06:16:49.471" v="734" actId="947"/>
          <ac:spMkLst>
            <pc:docMk/>
            <pc:sldMk cId="8194530" sldId="270"/>
            <ac:spMk id="4" creationId="{00000000-0000-0000-0000-000000000000}"/>
          </ac:spMkLst>
        </pc:spChg>
        <pc:graphicFrameChg chg="mod modGraphic">
          <ac:chgData name="최지련" userId="16919319-45ed-47ad-92c6-a78b86dde0b1" providerId="ADAL" clId="{DD7A41F6-93F0-43CD-A230-7B61C7C1C147}" dt="2023-08-11T06:14:11.822" v="653"/>
          <ac:graphicFrameMkLst>
            <pc:docMk/>
            <pc:sldMk cId="8194530" sldId="270"/>
            <ac:graphicFrameMk id="3" creationId="{14D9FC6A-38C5-A9C5-3878-F537F0B0E7C1}"/>
          </ac:graphicFrameMkLst>
        </pc:graphicFrameChg>
      </pc:sldChg>
      <pc:sldChg chg="add del ord">
        <pc:chgData name="최지련" userId="16919319-45ed-47ad-92c6-a78b86dde0b1" providerId="ADAL" clId="{DD7A41F6-93F0-43CD-A230-7B61C7C1C147}" dt="2023-08-10T02:46:58.665" v="602" actId="47"/>
        <pc:sldMkLst>
          <pc:docMk/>
          <pc:sldMk cId="3451376095" sldId="271"/>
        </pc:sldMkLst>
      </pc:sldChg>
      <pc:sldChg chg="addSp delSp modSp mod">
        <pc:chgData name="최지련" userId="16919319-45ed-47ad-92c6-a78b86dde0b1" providerId="ADAL" clId="{DD7A41F6-93F0-43CD-A230-7B61C7C1C147}" dt="2023-08-10T02:44:16.380" v="574" actId="108"/>
        <pc:sldMkLst>
          <pc:docMk/>
          <pc:sldMk cId="1064849542" sldId="275"/>
        </pc:sldMkLst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5" creationId="{7317F3D7-2B4D-E7AA-78D5-C7F9682184E5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6" creationId="{6CC9C6F8-00A0-327C-70F9-36B7DB5E4D4C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7" creationId="{4DE74CD4-1529-8D43-7C9C-14E365A833FA}"/>
          </ac:spMkLst>
        </pc:spChg>
        <pc:spChg chg="del">
          <ac:chgData name="최지련" userId="16919319-45ed-47ad-92c6-a78b86dde0b1" providerId="ADAL" clId="{DD7A41F6-93F0-43CD-A230-7B61C7C1C147}" dt="2023-08-10T02:19:15.924" v="519" actId="478"/>
          <ac:spMkLst>
            <pc:docMk/>
            <pc:sldMk cId="1064849542" sldId="275"/>
            <ac:spMk id="9" creationId="{00000000-0000-0000-0000-000000000000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17" creationId="{15974322-CE68-D30A-4F04-083375FB6BFC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19" creationId="{7A19B714-A5DD-4269-560C-E5325FB73435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24" creationId="{5EEA5716-BC3F-0E61-4A7D-CB7EBFCD3118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26" creationId="{7289685F-DE78-13BC-EC48-9BC7296C7053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27" creationId="{7BA1C1C6-026F-123C-FD70-FE3F344F8194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31" creationId="{EF577776-FF02-D6D7-CCAD-1180259070A0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32" creationId="{5D2F195F-B7E0-7490-8267-7A2069534DC6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33" creationId="{24BB396C-3195-CC18-ED56-661BEE8D754E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40" creationId="{2E54CD04-82C0-6B74-F508-A5B466759F0C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44" creationId="{C4647364-0AB1-758F-F038-7FB4E46F45E0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47" creationId="{162FA032-4A4C-52E4-BFA9-F7A8AB298E78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52" creationId="{ED0A6FC8-E821-AB5F-5CEF-5F72E411D87C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54" creationId="{0607A193-A2E3-3B7F-BD09-073966DEAAAC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68" creationId="{202AE6B8-A89A-5A46-C218-D18783BB05A8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69" creationId="{014ADBF4-2D91-6F3B-1FCA-99EA4A319A77}"/>
          </ac:spMkLst>
        </pc:spChg>
        <pc:spChg chg="mod">
          <ac:chgData name="최지련" userId="16919319-45ed-47ad-92c6-a78b86dde0b1" providerId="ADAL" clId="{DD7A41F6-93F0-43CD-A230-7B61C7C1C147}" dt="2023-08-10T02:21:59.753" v="546" actId="1037"/>
          <ac:spMkLst>
            <pc:docMk/>
            <pc:sldMk cId="1064849542" sldId="275"/>
            <ac:spMk id="76" creationId="{F90B76A2-79AB-034B-1D0B-0CD4AB196442}"/>
          </ac:spMkLst>
        </pc:spChg>
        <pc:spChg chg="mod">
          <ac:chgData name="최지련" userId="16919319-45ed-47ad-92c6-a78b86dde0b1" providerId="ADAL" clId="{DD7A41F6-93F0-43CD-A230-7B61C7C1C147}" dt="2023-08-10T02:20:46.281" v="532" actId="12788"/>
          <ac:spMkLst>
            <pc:docMk/>
            <pc:sldMk cId="1064849542" sldId="275"/>
            <ac:spMk id="82" creationId="{E2918FD7-59BC-6F0F-C1E5-094D445DAFA9}"/>
          </ac:spMkLst>
        </pc:spChg>
        <pc:grpChg chg="add mod">
          <ac:chgData name="최지련" userId="16919319-45ed-47ad-92c6-a78b86dde0b1" providerId="ADAL" clId="{DD7A41F6-93F0-43CD-A230-7B61C7C1C147}" dt="2023-08-10T02:21:59.753" v="546" actId="1037"/>
          <ac:grpSpMkLst>
            <pc:docMk/>
            <pc:sldMk cId="1064849542" sldId="275"/>
            <ac:grpSpMk id="2" creationId="{CB0C7451-72F1-D53A-1197-0A1C1B7388C8}"/>
          </ac:grpSpMkLst>
        </pc:grpChg>
        <pc:grpChg chg="mod">
          <ac:chgData name="최지련" userId="16919319-45ed-47ad-92c6-a78b86dde0b1" providerId="ADAL" clId="{DD7A41F6-93F0-43CD-A230-7B61C7C1C147}" dt="2023-08-10T02:21:59.753" v="546" actId="1037"/>
          <ac:grpSpMkLst>
            <pc:docMk/>
            <pc:sldMk cId="1064849542" sldId="275"/>
            <ac:grpSpMk id="16" creationId="{7722DEFA-4046-E14D-AE79-43F84E65A284}"/>
          </ac:grpSpMkLst>
        </pc:grpChg>
        <pc:graphicFrameChg chg="mod modGraphic">
          <ac:chgData name="최지련" userId="16919319-45ed-47ad-92c6-a78b86dde0b1" providerId="ADAL" clId="{DD7A41F6-93F0-43CD-A230-7B61C7C1C147}" dt="2023-08-10T02:44:16.380" v="574" actId="108"/>
          <ac:graphicFrameMkLst>
            <pc:docMk/>
            <pc:sldMk cId="1064849542" sldId="275"/>
            <ac:graphicFrameMk id="80" creationId="{A16CBCBC-603E-B0A3-23C5-FCF9398A340D}"/>
          </ac:graphicFrameMkLst>
        </pc:graphicFrameChg>
        <pc:picChg chg="mod">
          <ac:chgData name="최지련" userId="16919319-45ed-47ad-92c6-a78b86dde0b1" providerId="ADAL" clId="{DD7A41F6-93F0-43CD-A230-7B61C7C1C147}" dt="2023-08-10T02:21:59.753" v="546" actId="1037"/>
          <ac:picMkLst>
            <pc:docMk/>
            <pc:sldMk cId="1064849542" sldId="275"/>
            <ac:picMk id="10" creationId="{7307FC1A-BE4E-E5CE-8969-20A3FBF4A42B}"/>
          </ac:picMkLst>
        </pc:picChg>
        <pc:picChg chg="mod">
          <ac:chgData name="최지련" userId="16919319-45ed-47ad-92c6-a78b86dde0b1" providerId="ADAL" clId="{DD7A41F6-93F0-43CD-A230-7B61C7C1C147}" dt="2023-08-10T02:21:59.753" v="546" actId="1037"/>
          <ac:picMkLst>
            <pc:docMk/>
            <pc:sldMk cId="1064849542" sldId="275"/>
            <ac:picMk id="15" creationId="{1C227B42-BD0B-2EE6-D753-F912320F7D09}"/>
          </ac:picMkLst>
        </pc:picChg>
        <pc:picChg chg="mod">
          <ac:chgData name="최지련" userId="16919319-45ed-47ad-92c6-a78b86dde0b1" providerId="ADAL" clId="{DD7A41F6-93F0-43CD-A230-7B61C7C1C147}" dt="2023-08-10T02:21:59.753" v="546" actId="1037"/>
          <ac:picMkLst>
            <pc:docMk/>
            <pc:sldMk cId="1064849542" sldId="275"/>
            <ac:picMk id="22" creationId="{3808D831-7001-FA80-C5C5-359DAACDC787}"/>
          </ac:picMkLst>
        </pc:picChg>
        <pc:picChg chg="mod">
          <ac:chgData name="최지련" userId="16919319-45ed-47ad-92c6-a78b86dde0b1" providerId="ADAL" clId="{DD7A41F6-93F0-43CD-A230-7B61C7C1C147}" dt="2023-08-10T02:21:59.753" v="546" actId="1037"/>
          <ac:picMkLst>
            <pc:docMk/>
            <pc:sldMk cId="1064849542" sldId="275"/>
            <ac:picMk id="25" creationId="{C9688E94-C19B-6195-C817-2357C78A45E4}"/>
          </ac:picMkLst>
        </pc:picChg>
        <pc:picChg chg="mod">
          <ac:chgData name="최지련" userId="16919319-45ed-47ad-92c6-a78b86dde0b1" providerId="ADAL" clId="{DD7A41F6-93F0-43CD-A230-7B61C7C1C147}" dt="2023-08-10T02:21:59.753" v="546" actId="1037"/>
          <ac:picMkLst>
            <pc:docMk/>
            <pc:sldMk cId="1064849542" sldId="275"/>
            <ac:picMk id="28" creationId="{8E5EFB89-1D41-7210-99A2-6331B5F8A80E}"/>
          </ac:picMkLst>
        </pc:picChg>
        <pc:picChg chg="mod">
          <ac:chgData name="최지련" userId="16919319-45ed-47ad-92c6-a78b86dde0b1" providerId="ADAL" clId="{DD7A41F6-93F0-43CD-A230-7B61C7C1C147}" dt="2023-08-10T02:21:59.753" v="546" actId="1037"/>
          <ac:picMkLst>
            <pc:docMk/>
            <pc:sldMk cId="1064849542" sldId="275"/>
            <ac:picMk id="41" creationId="{AD355AEE-5B6D-D0CC-1DFC-2ED032753972}"/>
          </ac:picMkLst>
        </pc:picChg>
        <pc:picChg chg="mod">
          <ac:chgData name="최지련" userId="16919319-45ed-47ad-92c6-a78b86dde0b1" providerId="ADAL" clId="{DD7A41F6-93F0-43CD-A230-7B61C7C1C147}" dt="2023-08-10T02:21:59.753" v="546" actId="1037"/>
          <ac:picMkLst>
            <pc:docMk/>
            <pc:sldMk cId="1064849542" sldId="275"/>
            <ac:picMk id="42" creationId="{EC185DD9-3F5A-704D-6326-C134DF0EDC5B}"/>
          </ac:picMkLst>
        </pc:picChg>
        <pc:picChg chg="mod">
          <ac:chgData name="최지련" userId="16919319-45ed-47ad-92c6-a78b86dde0b1" providerId="ADAL" clId="{DD7A41F6-93F0-43CD-A230-7B61C7C1C147}" dt="2023-08-10T02:21:59.753" v="546" actId="1037"/>
          <ac:picMkLst>
            <pc:docMk/>
            <pc:sldMk cId="1064849542" sldId="275"/>
            <ac:picMk id="43" creationId="{76CB51F6-EF61-5F51-113B-484C70D3428B}"/>
          </ac:picMkLst>
        </pc:picChg>
        <pc:picChg chg="mod">
          <ac:chgData name="최지련" userId="16919319-45ed-47ad-92c6-a78b86dde0b1" providerId="ADAL" clId="{DD7A41F6-93F0-43CD-A230-7B61C7C1C147}" dt="2023-08-10T02:21:59.753" v="546" actId="1037"/>
          <ac:picMkLst>
            <pc:docMk/>
            <pc:sldMk cId="1064849542" sldId="275"/>
            <ac:picMk id="67" creationId="{3B5420A3-18F4-203D-4475-39A807201539}"/>
          </ac:picMkLst>
        </pc:picChg>
        <pc:picChg chg="mod">
          <ac:chgData name="최지련" userId="16919319-45ed-47ad-92c6-a78b86dde0b1" providerId="ADAL" clId="{DD7A41F6-93F0-43CD-A230-7B61C7C1C147}" dt="2023-08-10T02:21:59.753" v="546" actId="1037"/>
          <ac:picMkLst>
            <pc:docMk/>
            <pc:sldMk cId="1064849542" sldId="275"/>
            <ac:picMk id="70" creationId="{BDD79E10-A7CB-294A-D5BA-5CAADB49403B}"/>
          </ac:picMkLst>
        </pc:picChg>
        <pc:cxnChg chg="mod">
          <ac:chgData name="최지련" userId="16919319-45ed-47ad-92c6-a78b86dde0b1" providerId="ADAL" clId="{DD7A41F6-93F0-43CD-A230-7B61C7C1C147}" dt="2023-08-10T02:21:59.753" v="546" actId="1037"/>
          <ac:cxnSpMkLst>
            <pc:docMk/>
            <pc:sldMk cId="1064849542" sldId="275"/>
            <ac:cxnSpMk id="8" creationId="{01EC9A58-6A78-7A65-4620-4036B58769F3}"/>
          </ac:cxnSpMkLst>
        </pc:cxnChg>
        <pc:cxnChg chg="mod">
          <ac:chgData name="최지련" userId="16919319-45ed-47ad-92c6-a78b86dde0b1" providerId="ADAL" clId="{DD7A41F6-93F0-43CD-A230-7B61C7C1C147}" dt="2023-08-10T02:21:59.753" v="546" actId="1037"/>
          <ac:cxnSpMkLst>
            <pc:docMk/>
            <pc:sldMk cId="1064849542" sldId="275"/>
            <ac:cxnSpMk id="18" creationId="{309B5206-7939-60E7-48C8-3741C47B7219}"/>
          </ac:cxnSpMkLst>
        </pc:cxnChg>
        <pc:cxnChg chg="mod">
          <ac:chgData name="최지련" userId="16919319-45ed-47ad-92c6-a78b86dde0b1" providerId="ADAL" clId="{DD7A41F6-93F0-43CD-A230-7B61C7C1C147}" dt="2023-08-10T02:21:59.753" v="546" actId="1037"/>
          <ac:cxnSpMkLst>
            <pc:docMk/>
            <pc:sldMk cId="1064849542" sldId="275"/>
            <ac:cxnSpMk id="34" creationId="{ADE8C7C4-7ECC-7146-EB9B-69692DD5AE48}"/>
          </ac:cxnSpMkLst>
        </pc:cxnChg>
        <pc:cxnChg chg="mod">
          <ac:chgData name="최지련" userId="16919319-45ed-47ad-92c6-a78b86dde0b1" providerId="ADAL" clId="{DD7A41F6-93F0-43CD-A230-7B61C7C1C147}" dt="2023-08-10T02:21:59.753" v="546" actId="1037"/>
          <ac:cxnSpMkLst>
            <pc:docMk/>
            <pc:sldMk cId="1064849542" sldId="275"/>
            <ac:cxnSpMk id="35" creationId="{FC9BBFBD-F295-46A7-B26C-08A90CD86793}"/>
          </ac:cxnSpMkLst>
        </pc:cxnChg>
        <pc:cxnChg chg="mod">
          <ac:chgData name="최지련" userId="16919319-45ed-47ad-92c6-a78b86dde0b1" providerId="ADAL" clId="{DD7A41F6-93F0-43CD-A230-7B61C7C1C147}" dt="2023-08-10T02:21:59.753" v="546" actId="1037"/>
          <ac:cxnSpMkLst>
            <pc:docMk/>
            <pc:sldMk cId="1064849542" sldId="275"/>
            <ac:cxnSpMk id="45" creationId="{B2B03BBF-453E-78F3-7549-8092F06ABD9E}"/>
          </ac:cxnSpMkLst>
        </pc:cxnChg>
        <pc:cxnChg chg="mod">
          <ac:chgData name="최지련" userId="16919319-45ed-47ad-92c6-a78b86dde0b1" providerId="ADAL" clId="{DD7A41F6-93F0-43CD-A230-7B61C7C1C147}" dt="2023-08-10T02:21:59.753" v="546" actId="1037"/>
          <ac:cxnSpMkLst>
            <pc:docMk/>
            <pc:sldMk cId="1064849542" sldId="275"/>
            <ac:cxnSpMk id="46" creationId="{ECC9D4D1-3980-A102-897E-B64F2B188A27}"/>
          </ac:cxnSpMkLst>
        </pc:cxnChg>
        <pc:cxnChg chg="mod">
          <ac:chgData name="최지련" userId="16919319-45ed-47ad-92c6-a78b86dde0b1" providerId="ADAL" clId="{DD7A41F6-93F0-43CD-A230-7B61C7C1C147}" dt="2023-08-10T02:21:59.753" v="546" actId="1037"/>
          <ac:cxnSpMkLst>
            <pc:docMk/>
            <pc:sldMk cId="1064849542" sldId="275"/>
            <ac:cxnSpMk id="73" creationId="{891DF258-7679-6D38-033C-74A7CE0AEA44}"/>
          </ac:cxnSpMkLst>
        </pc:cxnChg>
        <pc:cxnChg chg="mod">
          <ac:chgData name="최지련" userId="16919319-45ed-47ad-92c6-a78b86dde0b1" providerId="ADAL" clId="{DD7A41F6-93F0-43CD-A230-7B61C7C1C147}" dt="2023-08-10T02:21:59.753" v="546" actId="1037"/>
          <ac:cxnSpMkLst>
            <pc:docMk/>
            <pc:sldMk cId="1064849542" sldId="275"/>
            <ac:cxnSpMk id="74" creationId="{1E7599B6-159F-E140-BF10-96CE12948AD7}"/>
          </ac:cxnSpMkLst>
        </pc:cxnChg>
      </pc:sldChg>
      <pc:sldChg chg="modSp mod ord">
        <pc:chgData name="최지련" userId="16919319-45ed-47ad-92c6-a78b86dde0b1" providerId="ADAL" clId="{DD7A41F6-93F0-43CD-A230-7B61C7C1C147}" dt="2023-08-11T06:18:10.066" v="736" actId="947"/>
        <pc:sldMkLst>
          <pc:docMk/>
          <pc:sldMk cId="4280216079" sldId="277"/>
        </pc:sldMkLst>
        <pc:spChg chg="mod">
          <ac:chgData name="최지련" userId="16919319-45ed-47ad-92c6-a78b86dde0b1" providerId="ADAL" clId="{DD7A41F6-93F0-43CD-A230-7B61C7C1C147}" dt="2023-08-11T06:18:10.066" v="736" actId="947"/>
          <ac:spMkLst>
            <pc:docMk/>
            <pc:sldMk cId="4280216079" sldId="277"/>
            <ac:spMk id="2" creationId="{00000000-0000-0000-0000-000000000000}"/>
          </ac:spMkLst>
        </pc:spChg>
        <pc:spChg chg="mod">
          <ac:chgData name="최지련" userId="16919319-45ed-47ad-92c6-a78b86dde0b1" providerId="ADAL" clId="{DD7A41F6-93F0-43CD-A230-7B61C7C1C147}" dt="2023-08-11T06:18:10.066" v="736" actId="947"/>
          <ac:spMkLst>
            <pc:docMk/>
            <pc:sldMk cId="4280216079" sldId="277"/>
            <ac:spMk id="3" creationId="{434958CC-9C82-FA5D-A887-0CAD9E7B79B3}"/>
          </ac:spMkLst>
        </pc:spChg>
        <pc:spChg chg="mod">
          <ac:chgData name="최지련" userId="16919319-45ed-47ad-92c6-a78b86dde0b1" providerId="ADAL" clId="{DD7A41F6-93F0-43CD-A230-7B61C7C1C147}" dt="2023-08-11T06:18:10.066" v="736" actId="947"/>
          <ac:spMkLst>
            <pc:docMk/>
            <pc:sldMk cId="4280216079" sldId="277"/>
            <ac:spMk id="4" creationId="{00000000-0000-0000-0000-000000000000}"/>
          </ac:spMkLst>
        </pc:spChg>
        <pc:spChg chg="mod">
          <ac:chgData name="최지련" userId="16919319-45ed-47ad-92c6-a78b86dde0b1" providerId="ADAL" clId="{DD7A41F6-93F0-43CD-A230-7B61C7C1C147}" dt="2023-08-11T06:18:10.066" v="736" actId="947"/>
          <ac:spMkLst>
            <pc:docMk/>
            <pc:sldMk cId="4280216079" sldId="277"/>
            <ac:spMk id="5" creationId="{F3778BD5-1D8F-11B7-D0AD-3F28AD82876A}"/>
          </ac:spMkLst>
        </pc:spChg>
        <pc:spChg chg="mod">
          <ac:chgData name="최지련" userId="16919319-45ed-47ad-92c6-a78b86dde0b1" providerId="ADAL" clId="{DD7A41F6-93F0-43CD-A230-7B61C7C1C147}" dt="2023-08-11T06:18:10.066" v="736" actId="947"/>
          <ac:spMkLst>
            <pc:docMk/>
            <pc:sldMk cId="4280216079" sldId="277"/>
            <ac:spMk id="6" creationId="{B5913F9F-6BEC-05F9-BD2F-19F10BCB20A2}"/>
          </ac:spMkLst>
        </pc:spChg>
        <pc:spChg chg="mod">
          <ac:chgData name="최지련" userId="16919319-45ed-47ad-92c6-a78b86dde0b1" providerId="ADAL" clId="{DD7A41F6-93F0-43CD-A230-7B61C7C1C147}" dt="2023-08-11T06:18:10.066" v="736" actId="947"/>
          <ac:spMkLst>
            <pc:docMk/>
            <pc:sldMk cId="4280216079" sldId="277"/>
            <ac:spMk id="7" creationId="{E7F055E6-7699-E642-FAA5-DD5F6157F289}"/>
          </ac:spMkLst>
        </pc:spChg>
        <pc:spChg chg="mod">
          <ac:chgData name="최지련" userId="16919319-45ed-47ad-92c6-a78b86dde0b1" providerId="ADAL" clId="{DD7A41F6-93F0-43CD-A230-7B61C7C1C147}" dt="2023-08-11T06:18:10.066" v="736" actId="947"/>
          <ac:spMkLst>
            <pc:docMk/>
            <pc:sldMk cId="4280216079" sldId="277"/>
            <ac:spMk id="8" creationId="{28105098-A37C-6984-5BF6-DFE50A82FF37}"/>
          </ac:spMkLst>
        </pc:spChg>
        <pc:spChg chg="mod">
          <ac:chgData name="최지련" userId="16919319-45ed-47ad-92c6-a78b86dde0b1" providerId="ADAL" clId="{DD7A41F6-93F0-43CD-A230-7B61C7C1C147}" dt="2023-08-11T06:18:10.066" v="736" actId="947"/>
          <ac:spMkLst>
            <pc:docMk/>
            <pc:sldMk cId="4280216079" sldId="277"/>
            <ac:spMk id="9" creationId="{00000000-0000-0000-0000-000000000000}"/>
          </ac:spMkLst>
        </pc:spChg>
        <pc:spChg chg="mod">
          <ac:chgData name="최지련" userId="16919319-45ed-47ad-92c6-a78b86dde0b1" providerId="ADAL" clId="{DD7A41F6-93F0-43CD-A230-7B61C7C1C147}" dt="2023-08-11T06:18:10.066" v="736" actId="947"/>
          <ac:spMkLst>
            <pc:docMk/>
            <pc:sldMk cId="4280216079" sldId="277"/>
            <ac:spMk id="10" creationId="{E3037D2E-6602-1EF5-32DA-26D13DDD4D7E}"/>
          </ac:spMkLst>
        </pc:spChg>
        <pc:spChg chg="mod">
          <ac:chgData name="최지련" userId="16919319-45ed-47ad-92c6-a78b86dde0b1" providerId="ADAL" clId="{DD7A41F6-93F0-43CD-A230-7B61C7C1C147}" dt="2023-08-11T06:18:10.066" v="736" actId="947"/>
          <ac:spMkLst>
            <pc:docMk/>
            <pc:sldMk cId="4280216079" sldId="277"/>
            <ac:spMk id="12" creationId="{00000000-0000-0000-0000-000000000000}"/>
          </ac:spMkLst>
        </pc:spChg>
      </pc:sldChg>
      <pc:sldChg chg="delSp modSp add del mod">
        <pc:chgData name="최지련" userId="16919319-45ed-47ad-92c6-a78b86dde0b1" providerId="ADAL" clId="{DD7A41F6-93F0-43CD-A230-7B61C7C1C147}" dt="2023-08-10T02:14:24.846" v="371" actId="47"/>
        <pc:sldMkLst>
          <pc:docMk/>
          <pc:sldMk cId="4005753109" sldId="278"/>
        </pc:sldMkLst>
        <pc:spChg chg="del mod">
          <ac:chgData name="최지련" userId="16919319-45ed-47ad-92c6-a78b86dde0b1" providerId="ADAL" clId="{DD7A41F6-93F0-43CD-A230-7B61C7C1C147}" dt="2023-08-10T02:09:08.937" v="73" actId="478"/>
          <ac:spMkLst>
            <pc:docMk/>
            <pc:sldMk cId="4005753109" sldId="278"/>
            <ac:spMk id="9" creationId="{00000000-0000-0000-0000-000000000000}"/>
          </ac:spMkLst>
        </pc:spChg>
        <pc:graphicFrameChg chg="modGraphic">
          <ac:chgData name="최지련" userId="16919319-45ed-47ad-92c6-a78b86dde0b1" providerId="ADAL" clId="{DD7A41F6-93F0-43CD-A230-7B61C7C1C147}" dt="2023-08-10T02:08:00.840" v="18" actId="20577"/>
          <ac:graphicFrameMkLst>
            <pc:docMk/>
            <pc:sldMk cId="4005753109" sldId="278"/>
            <ac:graphicFrameMk id="2" creationId="{942E4C9D-0175-3899-B210-423BEDDB14B4}"/>
          </ac:graphicFrameMkLst>
        </pc:graphicFrameChg>
        <pc:graphicFrameChg chg="modGraphic">
          <ac:chgData name="최지련" userId="16919319-45ed-47ad-92c6-a78b86dde0b1" providerId="ADAL" clId="{DD7A41F6-93F0-43CD-A230-7B61C7C1C147}" dt="2023-08-10T02:07:57.617" v="16" actId="20577"/>
          <ac:graphicFrameMkLst>
            <pc:docMk/>
            <pc:sldMk cId="4005753109" sldId="278"/>
            <ac:graphicFrameMk id="3" creationId="{26D3F3EF-F28B-22D4-6F13-E1E29C222946}"/>
          </ac:graphicFrameMkLst>
        </pc:graphicFrameChg>
      </pc:sldChg>
      <pc:sldChg chg="modSp mod">
        <pc:chgData name="최지련" userId="16919319-45ed-47ad-92c6-a78b86dde0b1" providerId="ADAL" clId="{DD7A41F6-93F0-43CD-A230-7B61C7C1C147}" dt="2023-08-10T02:44:07.557" v="571" actId="108"/>
        <pc:sldMkLst>
          <pc:docMk/>
          <pc:sldMk cId="3847317669" sldId="280"/>
        </pc:sldMkLst>
        <pc:graphicFrameChg chg="mod modGraphic">
          <ac:chgData name="최지련" userId="16919319-45ed-47ad-92c6-a78b86dde0b1" providerId="ADAL" clId="{DD7A41F6-93F0-43CD-A230-7B61C7C1C147}" dt="2023-08-10T02:44:07.557" v="571" actId="108"/>
          <ac:graphicFrameMkLst>
            <pc:docMk/>
            <pc:sldMk cId="3847317669" sldId="280"/>
            <ac:graphicFrameMk id="85" creationId="{355DE860-6700-384D-D46F-EC698AFC4DCF}"/>
          </ac:graphicFrameMkLst>
        </pc:graphicFrameChg>
      </pc:sldChg>
      <pc:sldChg chg="modSp mod">
        <pc:chgData name="최지련" userId="16919319-45ed-47ad-92c6-a78b86dde0b1" providerId="ADAL" clId="{DD7A41F6-93F0-43CD-A230-7B61C7C1C147}" dt="2023-08-11T06:22:21.058" v="787" actId="20577"/>
        <pc:sldMkLst>
          <pc:docMk/>
          <pc:sldMk cId="2819505675" sldId="281"/>
        </pc:sldMkLst>
        <pc:spChg chg="mod">
          <ac:chgData name="최지련" userId="16919319-45ed-47ad-92c6-a78b86dde0b1" providerId="ADAL" clId="{DD7A41F6-93F0-43CD-A230-7B61C7C1C147}" dt="2023-08-11T06:22:21.058" v="787" actId="20577"/>
          <ac:spMkLst>
            <pc:docMk/>
            <pc:sldMk cId="2819505675" sldId="281"/>
            <ac:spMk id="2" creationId="{B40D720E-7B8E-11FE-D920-C90F122F1CDB}"/>
          </ac:spMkLst>
        </pc:spChg>
      </pc:sldChg>
      <pc:sldChg chg="addSp delSp add del">
        <pc:chgData name="최지련" userId="16919319-45ed-47ad-92c6-a78b86dde0b1" providerId="ADAL" clId="{DD7A41F6-93F0-43CD-A230-7B61C7C1C147}" dt="2023-08-10T02:46:52.360" v="600"/>
        <pc:sldMkLst>
          <pc:docMk/>
          <pc:sldMk cId="3589459687" sldId="281"/>
        </pc:sldMkLst>
        <pc:spChg chg="add del">
          <ac:chgData name="최지련" userId="16919319-45ed-47ad-92c6-a78b86dde0b1" providerId="ADAL" clId="{DD7A41F6-93F0-43CD-A230-7B61C7C1C147}" dt="2023-08-10T02:46:51.658" v="599" actId="478"/>
          <ac:spMkLst>
            <pc:docMk/>
            <pc:sldMk cId="3589459687" sldId="281"/>
            <ac:spMk id="2" creationId="{98051778-9DA1-FFAC-C798-C729FCBA1449}"/>
          </ac:spMkLst>
        </pc:spChg>
        <pc:spChg chg="add del">
          <ac:chgData name="최지련" userId="16919319-45ed-47ad-92c6-a78b86dde0b1" providerId="ADAL" clId="{DD7A41F6-93F0-43CD-A230-7B61C7C1C147}" dt="2023-08-10T02:46:51.658" v="599" actId="478"/>
          <ac:spMkLst>
            <pc:docMk/>
            <pc:sldMk cId="3589459687" sldId="281"/>
            <ac:spMk id="3" creationId="{73778246-F8C6-6F85-0A0D-72C27F653350}"/>
          </ac:spMkLst>
        </pc:spChg>
        <pc:spChg chg="add del">
          <ac:chgData name="최지련" userId="16919319-45ed-47ad-92c6-a78b86dde0b1" providerId="ADAL" clId="{DD7A41F6-93F0-43CD-A230-7B61C7C1C147}" dt="2023-08-10T02:46:51.658" v="599" actId="478"/>
          <ac:spMkLst>
            <pc:docMk/>
            <pc:sldMk cId="3589459687" sldId="281"/>
            <ac:spMk id="5" creationId="{5F360382-04A2-179C-40D1-0BB75CAF7D27}"/>
          </ac:spMkLst>
        </pc:spChg>
        <pc:spChg chg="add del">
          <ac:chgData name="최지련" userId="16919319-45ed-47ad-92c6-a78b86dde0b1" providerId="ADAL" clId="{DD7A41F6-93F0-43CD-A230-7B61C7C1C147}" dt="2023-08-10T02:46:51.658" v="599" actId="478"/>
          <ac:spMkLst>
            <pc:docMk/>
            <pc:sldMk cId="3589459687" sldId="281"/>
            <ac:spMk id="7" creationId="{385626F9-79BC-0FB4-DF21-551955415589}"/>
          </ac:spMkLst>
        </pc:spChg>
        <pc:spChg chg="add del">
          <ac:chgData name="최지련" userId="16919319-45ed-47ad-92c6-a78b86dde0b1" providerId="ADAL" clId="{DD7A41F6-93F0-43CD-A230-7B61C7C1C147}" dt="2023-08-10T02:46:51.658" v="599" actId="478"/>
          <ac:spMkLst>
            <pc:docMk/>
            <pc:sldMk cId="3589459687" sldId="281"/>
            <ac:spMk id="8" creationId="{DA3B7745-226B-024D-5879-42F2CE1C6522}"/>
          </ac:spMkLst>
        </pc:spChg>
        <pc:spChg chg="add del">
          <ac:chgData name="최지련" userId="16919319-45ed-47ad-92c6-a78b86dde0b1" providerId="ADAL" clId="{DD7A41F6-93F0-43CD-A230-7B61C7C1C147}" dt="2023-08-10T02:46:51.658" v="599" actId="478"/>
          <ac:spMkLst>
            <pc:docMk/>
            <pc:sldMk cId="3589459687" sldId="281"/>
            <ac:spMk id="13" creationId="{D597A8AD-AA3C-0E1C-3EB3-5DF4AEBB68A6}"/>
          </ac:spMkLst>
        </pc:spChg>
        <pc:spChg chg="add del">
          <ac:chgData name="최지련" userId="16919319-45ed-47ad-92c6-a78b86dde0b1" providerId="ADAL" clId="{DD7A41F6-93F0-43CD-A230-7B61C7C1C147}" dt="2023-08-10T02:46:51.658" v="599" actId="478"/>
          <ac:spMkLst>
            <pc:docMk/>
            <pc:sldMk cId="3589459687" sldId="281"/>
            <ac:spMk id="14" creationId="{09F34BD3-EEBE-63A0-1B51-97216C40B5F6}"/>
          </ac:spMkLst>
        </pc:spChg>
        <pc:spChg chg="add del">
          <ac:chgData name="최지련" userId="16919319-45ed-47ad-92c6-a78b86dde0b1" providerId="ADAL" clId="{DD7A41F6-93F0-43CD-A230-7B61C7C1C147}" dt="2023-08-10T02:46:51.658" v="599" actId="478"/>
          <ac:spMkLst>
            <pc:docMk/>
            <pc:sldMk cId="3589459687" sldId="281"/>
            <ac:spMk id="16" creationId="{C72C4C03-C38E-C2FD-46C1-6CB1BE8FCD82}"/>
          </ac:spMkLst>
        </pc:spChg>
        <pc:spChg chg="add del">
          <ac:chgData name="최지련" userId="16919319-45ed-47ad-92c6-a78b86dde0b1" providerId="ADAL" clId="{DD7A41F6-93F0-43CD-A230-7B61C7C1C147}" dt="2023-08-10T02:46:51.658" v="599" actId="478"/>
          <ac:spMkLst>
            <pc:docMk/>
            <pc:sldMk cId="3589459687" sldId="281"/>
            <ac:spMk id="18" creationId="{33D94F22-38B7-41C8-FBC1-FAF571FC41D3}"/>
          </ac:spMkLst>
        </pc:spChg>
        <pc:spChg chg="add del">
          <ac:chgData name="최지련" userId="16919319-45ed-47ad-92c6-a78b86dde0b1" providerId="ADAL" clId="{DD7A41F6-93F0-43CD-A230-7B61C7C1C147}" dt="2023-08-10T02:46:51.658" v="599" actId="478"/>
          <ac:spMkLst>
            <pc:docMk/>
            <pc:sldMk cId="3589459687" sldId="281"/>
            <ac:spMk id="32" creationId="{D6AFA72A-AFCB-5CA9-2F48-971B749B362F}"/>
          </ac:spMkLst>
        </pc:spChg>
        <pc:spChg chg="add del">
          <ac:chgData name="최지련" userId="16919319-45ed-47ad-92c6-a78b86dde0b1" providerId="ADAL" clId="{DD7A41F6-93F0-43CD-A230-7B61C7C1C147}" dt="2023-08-10T02:46:51.658" v="599" actId="478"/>
          <ac:spMkLst>
            <pc:docMk/>
            <pc:sldMk cId="3589459687" sldId="281"/>
            <ac:spMk id="33" creationId="{D7B1043B-6A2D-936A-38B6-0D927BC01086}"/>
          </ac:spMkLst>
        </pc:spChg>
        <pc:picChg chg="add del">
          <ac:chgData name="최지련" userId="16919319-45ed-47ad-92c6-a78b86dde0b1" providerId="ADAL" clId="{DD7A41F6-93F0-43CD-A230-7B61C7C1C147}" dt="2023-08-10T02:46:51.658" v="599" actId="478"/>
          <ac:picMkLst>
            <pc:docMk/>
            <pc:sldMk cId="3589459687" sldId="281"/>
            <ac:picMk id="15" creationId="{B442FEE5-4FA9-5D75-AC60-FDCCFA244B73}"/>
          </ac:picMkLst>
        </pc:picChg>
        <pc:picChg chg="add del">
          <ac:chgData name="최지련" userId="16919319-45ed-47ad-92c6-a78b86dde0b1" providerId="ADAL" clId="{DD7A41F6-93F0-43CD-A230-7B61C7C1C147}" dt="2023-08-10T02:46:51.658" v="599" actId="478"/>
          <ac:picMkLst>
            <pc:docMk/>
            <pc:sldMk cId="3589459687" sldId="281"/>
            <ac:picMk id="17" creationId="{5DE4685F-B46C-895C-23F2-0950A90019F5}"/>
          </ac:picMkLst>
        </pc:picChg>
        <pc:picChg chg="add del">
          <ac:chgData name="최지련" userId="16919319-45ed-47ad-92c6-a78b86dde0b1" providerId="ADAL" clId="{DD7A41F6-93F0-43CD-A230-7B61C7C1C147}" dt="2023-08-10T02:46:51.658" v="599" actId="478"/>
          <ac:picMkLst>
            <pc:docMk/>
            <pc:sldMk cId="3589459687" sldId="281"/>
            <ac:picMk id="31" creationId="{8B78BD46-ED4B-E27B-AFAC-5E3DFAA7A5DA}"/>
          </ac:picMkLst>
        </pc:picChg>
        <pc:cxnChg chg="add del">
          <ac:chgData name="최지련" userId="16919319-45ed-47ad-92c6-a78b86dde0b1" providerId="ADAL" clId="{DD7A41F6-93F0-43CD-A230-7B61C7C1C147}" dt="2023-08-10T02:46:51.658" v="599" actId="478"/>
          <ac:cxnSpMkLst>
            <pc:docMk/>
            <pc:sldMk cId="3589459687" sldId="281"/>
            <ac:cxnSpMk id="42" creationId="{4665161E-998B-A439-22C8-9897257AE43D}"/>
          </ac:cxnSpMkLst>
        </pc:cxnChg>
        <pc:cxnChg chg="add del">
          <ac:chgData name="최지련" userId="16919319-45ed-47ad-92c6-a78b86dde0b1" providerId="ADAL" clId="{DD7A41F6-93F0-43CD-A230-7B61C7C1C147}" dt="2023-08-10T02:46:51.658" v="599" actId="478"/>
          <ac:cxnSpMkLst>
            <pc:docMk/>
            <pc:sldMk cId="3589459687" sldId="281"/>
            <ac:cxnSpMk id="50" creationId="{4B3DB330-478E-5A10-013D-EA6A498F3A99}"/>
          </ac:cxnSpMkLst>
        </pc:cxnChg>
        <pc:cxnChg chg="add del">
          <ac:chgData name="최지련" userId="16919319-45ed-47ad-92c6-a78b86dde0b1" providerId="ADAL" clId="{DD7A41F6-93F0-43CD-A230-7B61C7C1C147}" dt="2023-08-10T02:46:51.658" v="599" actId="478"/>
          <ac:cxnSpMkLst>
            <pc:docMk/>
            <pc:sldMk cId="3589459687" sldId="281"/>
            <ac:cxnSpMk id="51" creationId="{2D6C0D45-6281-66CB-8494-05DD537EA414}"/>
          </ac:cxnSpMkLst>
        </pc:cxnChg>
        <pc:cxnChg chg="add del">
          <ac:chgData name="최지련" userId="16919319-45ed-47ad-92c6-a78b86dde0b1" providerId="ADAL" clId="{DD7A41F6-93F0-43CD-A230-7B61C7C1C147}" dt="2023-08-10T02:46:51.658" v="599" actId="478"/>
          <ac:cxnSpMkLst>
            <pc:docMk/>
            <pc:sldMk cId="3589459687" sldId="281"/>
            <ac:cxnSpMk id="53" creationId="{DFC53E4A-27FA-A886-F9D8-FB6AD6E63D17}"/>
          </ac:cxnSpMkLst>
        </pc:cxnChg>
        <pc:cxnChg chg="add del">
          <ac:chgData name="최지련" userId="16919319-45ed-47ad-92c6-a78b86dde0b1" providerId="ADAL" clId="{DD7A41F6-93F0-43CD-A230-7B61C7C1C147}" dt="2023-08-10T02:46:51.658" v="599" actId="478"/>
          <ac:cxnSpMkLst>
            <pc:docMk/>
            <pc:sldMk cId="3589459687" sldId="281"/>
            <ac:cxnSpMk id="57" creationId="{CF81D8DC-9C5A-CD20-7608-FD36444CB239}"/>
          </ac:cxnSpMkLst>
        </pc:cxnChg>
        <pc:cxnChg chg="add del">
          <ac:chgData name="최지련" userId="16919319-45ed-47ad-92c6-a78b86dde0b1" providerId="ADAL" clId="{DD7A41F6-93F0-43CD-A230-7B61C7C1C147}" dt="2023-08-10T02:46:51.658" v="599" actId="478"/>
          <ac:cxnSpMkLst>
            <pc:docMk/>
            <pc:sldMk cId="3589459687" sldId="281"/>
            <ac:cxnSpMk id="62" creationId="{2B3DCB30-90C0-EA5B-4195-178C34DA4327}"/>
          </ac:cxnSpMkLst>
        </pc:cxnChg>
        <pc:cxnChg chg="add del">
          <ac:chgData name="최지련" userId="16919319-45ed-47ad-92c6-a78b86dde0b1" providerId="ADAL" clId="{DD7A41F6-93F0-43CD-A230-7B61C7C1C147}" dt="2023-08-10T02:46:51.658" v="599" actId="478"/>
          <ac:cxnSpMkLst>
            <pc:docMk/>
            <pc:sldMk cId="3589459687" sldId="281"/>
            <ac:cxnSpMk id="66" creationId="{793ADD10-DBB4-CC7F-F291-88FE6C7B0F07}"/>
          </ac:cxnSpMkLst>
        </pc:cxnChg>
        <pc:cxnChg chg="add del">
          <ac:chgData name="최지련" userId="16919319-45ed-47ad-92c6-a78b86dde0b1" providerId="ADAL" clId="{DD7A41F6-93F0-43CD-A230-7B61C7C1C147}" dt="2023-08-10T02:46:51.658" v="599" actId="478"/>
          <ac:cxnSpMkLst>
            <pc:docMk/>
            <pc:sldMk cId="3589459687" sldId="281"/>
            <ac:cxnSpMk id="78" creationId="{E488751A-B25E-95A3-25D7-CF6E2B9AC1DF}"/>
          </ac:cxnSpMkLst>
        </pc:cxnChg>
        <pc:cxnChg chg="add del">
          <ac:chgData name="최지련" userId="16919319-45ed-47ad-92c6-a78b86dde0b1" providerId="ADAL" clId="{DD7A41F6-93F0-43CD-A230-7B61C7C1C147}" dt="2023-08-10T02:46:51.658" v="599" actId="478"/>
          <ac:cxnSpMkLst>
            <pc:docMk/>
            <pc:sldMk cId="3589459687" sldId="281"/>
            <ac:cxnSpMk id="81" creationId="{5350D7E6-759D-DE60-1FDD-05A1B64889A6}"/>
          </ac:cxnSpMkLst>
        </pc:cxnChg>
      </pc:sldChg>
    </pc:docChg>
  </pc:docChgLst>
  <pc:docChgLst>
    <pc:chgData name="최지련" userId="S::jlchoi@lgcns.com::16919319-45ed-47ad-92c6-a78b86dde0b1" providerId="AD" clId="Web-{525E4D84-2742-4514-8AB3-6379483A95A9}"/>
    <pc:docChg chg="modSld">
      <pc:chgData name="최지련" userId="S::jlchoi@lgcns.com::16919319-45ed-47ad-92c6-a78b86dde0b1" providerId="AD" clId="Web-{525E4D84-2742-4514-8AB3-6379483A95A9}" dt="2023-08-11T00:02:04.963" v="36" actId="14100"/>
      <pc:docMkLst>
        <pc:docMk/>
      </pc:docMkLst>
      <pc:sldChg chg="modSp">
        <pc:chgData name="최지련" userId="S::jlchoi@lgcns.com::16919319-45ed-47ad-92c6-a78b86dde0b1" providerId="AD" clId="Web-{525E4D84-2742-4514-8AB3-6379483A95A9}" dt="2023-08-11T00:00:54.661" v="6"/>
        <pc:sldMkLst>
          <pc:docMk/>
          <pc:sldMk cId="0" sldId="263"/>
        </pc:sldMkLst>
        <pc:graphicFrameChg chg="modGraphic">
          <ac:chgData name="최지련" userId="S::jlchoi@lgcns.com::16919319-45ed-47ad-92c6-a78b86dde0b1" providerId="AD" clId="Web-{525E4D84-2742-4514-8AB3-6379483A95A9}" dt="2023-08-11T00:00:54.661" v="6"/>
          <ac:graphicFrameMkLst>
            <pc:docMk/>
            <pc:sldMk cId="0" sldId="263"/>
            <ac:graphicFrameMk id="3" creationId="{26D3F3EF-F28B-22D4-6F13-E1E29C222946}"/>
          </ac:graphicFrameMkLst>
        </pc:graphicFrameChg>
      </pc:sldChg>
      <pc:sldChg chg="modSp">
        <pc:chgData name="최지련" userId="S::jlchoi@lgcns.com::16919319-45ed-47ad-92c6-a78b86dde0b1" providerId="AD" clId="Web-{525E4D84-2742-4514-8AB3-6379483A95A9}" dt="2023-08-11T00:00:24.284" v="3"/>
        <pc:sldMkLst>
          <pc:docMk/>
          <pc:sldMk cId="1029460922" sldId="266"/>
        </pc:sldMkLst>
        <pc:graphicFrameChg chg="mod modGraphic">
          <ac:chgData name="최지련" userId="S::jlchoi@lgcns.com::16919319-45ed-47ad-92c6-a78b86dde0b1" providerId="AD" clId="Web-{525E4D84-2742-4514-8AB3-6379483A95A9}" dt="2023-08-11T00:00:24.284" v="3"/>
          <ac:graphicFrameMkLst>
            <pc:docMk/>
            <pc:sldMk cId="1029460922" sldId="266"/>
            <ac:graphicFrameMk id="126" creationId="{812A0520-21BF-3DEC-1AD7-425FE4F0338D}"/>
          </ac:graphicFrameMkLst>
        </pc:graphicFrameChg>
      </pc:sldChg>
      <pc:sldChg chg="modSp">
        <pc:chgData name="최지련" userId="S::jlchoi@lgcns.com::16919319-45ed-47ad-92c6-a78b86dde0b1" providerId="AD" clId="Web-{525E4D84-2742-4514-8AB3-6379483A95A9}" dt="2023-08-11T00:00:19.705" v="1"/>
        <pc:sldMkLst>
          <pc:docMk/>
          <pc:sldMk cId="1064849542" sldId="275"/>
        </pc:sldMkLst>
        <pc:graphicFrameChg chg="mod modGraphic">
          <ac:chgData name="최지련" userId="S::jlchoi@lgcns.com::16919319-45ed-47ad-92c6-a78b86dde0b1" providerId="AD" clId="Web-{525E4D84-2742-4514-8AB3-6379483A95A9}" dt="2023-08-11T00:00:19.705" v="1"/>
          <ac:graphicFrameMkLst>
            <pc:docMk/>
            <pc:sldMk cId="1064849542" sldId="275"/>
            <ac:graphicFrameMk id="80" creationId="{A16CBCBC-603E-B0A3-23C5-FCF9398A340D}"/>
          </ac:graphicFrameMkLst>
        </pc:graphicFrameChg>
      </pc:sldChg>
      <pc:sldChg chg="addSp delSp modSp">
        <pc:chgData name="최지련" userId="S::jlchoi@lgcns.com::16919319-45ed-47ad-92c6-a78b86dde0b1" providerId="AD" clId="Web-{525E4D84-2742-4514-8AB3-6379483A95A9}" dt="2023-08-11T00:02:04.963" v="36" actId="14100"/>
        <pc:sldMkLst>
          <pc:docMk/>
          <pc:sldMk cId="3847317669" sldId="280"/>
        </pc:sldMkLst>
        <pc:spChg chg="mod">
          <ac:chgData name="최지련" userId="S::jlchoi@lgcns.com::16919319-45ed-47ad-92c6-a78b86dde0b1" providerId="AD" clId="Web-{525E4D84-2742-4514-8AB3-6379483A95A9}" dt="2023-08-11T00:01:56.681" v="11" actId="1076"/>
          <ac:spMkLst>
            <pc:docMk/>
            <pc:sldMk cId="3847317669" sldId="280"/>
            <ac:spMk id="2" creationId="{98051778-9DA1-FFAC-C798-C729FCBA1449}"/>
          </ac:spMkLst>
        </pc:spChg>
        <pc:spChg chg="mod">
          <ac:chgData name="최지련" userId="S::jlchoi@lgcns.com::16919319-45ed-47ad-92c6-a78b86dde0b1" providerId="AD" clId="Web-{525E4D84-2742-4514-8AB3-6379483A95A9}" dt="2023-08-11T00:01:56.697" v="12" actId="1076"/>
          <ac:spMkLst>
            <pc:docMk/>
            <pc:sldMk cId="3847317669" sldId="280"/>
            <ac:spMk id="3" creationId="{73778246-F8C6-6F85-0A0D-72C27F653350}"/>
          </ac:spMkLst>
        </pc:spChg>
        <pc:spChg chg="mod">
          <ac:chgData name="최지련" userId="S::jlchoi@lgcns.com::16919319-45ed-47ad-92c6-a78b86dde0b1" providerId="AD" clId="Web-{525E4D84-2742-4514-8AB3-6379483A95A9}" dt="2023-08-11T00:01:56.728" v="13" actId="1076"/>
          <ac:spMkLst>
            <pc:docMk/>
            <pc:sldMk cId="3847317669" sldId="280"/>
            <ac:spMk id="5" creationId="{5F360382-04A2-179C-40D1-0BB75CAF7D27}"/>
          </ac:spMkLst>
        </pc:spChg>
        <pc:spChg chg="mod">
          <ac:chgData name="최지련" userId="S::jlchoi@lgcns.com::16919319-45ed-47ad-92c6-a78b86dde0b1" providerId="AD" clId="Web-{525E4D84-2742-4514-8AB3-6379483A95A9}" dt="2023-08-11T00:01:56.759" v="14" actId="1076"/>
          <ac:spMkLst>
            <pc:docMk/>
            <pc:sldMk cId="3847317669" sldId="280"/>
            <ac:spMk id="7" creationId="{385626F9-79BC-0FB4-DF21-551955415589}"/>
          </ac:spMkLst>
        </pc:spChg>
        <pc:spChg chg="mod">
          <ac:chgData name="최지련" userId="S::jlchoi@lgcns.com::16919319-45ed-47ad-92c6-a78b86dde0b1" providerId="AD" clId="Web-{525E4D84-2742-4514-8AB3-6379483A95A9}" dt="2023-08-11T00:01:56.775" v="15" actId="1076"/>
          <ac:spMkLst>
            <pc:docMk/>
            <pc:sldMk cId="3847317669" sldId="280"/>
            <ac:spMk id="8" creationId="{DA3B7745-226B-024D-5879-42F2CE1C6522}"/>
          </ac:spMkLst>
        </pc:spChg>
        <pc:spChg chg="add del ord">
          <ac:chgData name="최지련" userId="S::jlchoi@lgcns.com::16919319-45ed-47ad-92c6-a78b86dde0b1" providerId="AD" clId="Web-{525E4D84-2742-4514-8AB3-6379483A95A9}" dt="2023-08-11T00:01:58.915" v="35"/>
          <ac:spMkLst>
            <pc:docMk/>
            <pc:sldMk cId="3847317669" sldId="280"/>
            <ac:spMk id="9" creationId="{A2C4575B-1DFF-4EDE-4A77-2B88866DA23F}"/>
          </ac:spMkLst>
        </pc:spChg>
        <pc:spChg chg="mod">
          <ac:chgData name="최지련" userId="S::jlchoi@lgcns.com::16919319-45ed-47ad-92c6-a78b86dde0b1" providerId="AD" clId="Web-{525E4D84-2742-4514-8AB3-6379483A95A9}" dt="2023-08-11T00:01:56.806" v="16" actId="1076"/>
          <ac:spMkLst>
            <pc:docMk/>
            <pc:sldMk cId="3847317669" sldId="280"/>
            <ac:spMk id="13" creationId="{D597A8AD-AA3C-0E1C-3EB3-5DF4AEBB68A6}"/>
          </ac:spMkLst>
        </pc:spChg>
        <pc:spChg chg="mod">
          <ac:chgData name="최지련" userId="S::jlchoi@lgcns.com::16919319-45ed-47ad-92c6-a78b86dde0b1" providerId="AD" clId="Web-{525E4D84-2742-4514-8AB3-6379483A95A9}" dt="2023-08-11T00:01:56.822" v="17" actId="1076"/>
          <ac:spMkLst>
            <pc:docMk/>
            <pc:sldMk cId="3847317669" sldId="280"/>
            <ac:spMk id="14" creationId="{09F34BD3-EEBE-63A0-1B51-97216C40B5F6}"/>
          </ac:spMkLst>
        </pc:spChg>
        <pc:spChg chg="mod">
          <ac:chgData name="최지련" userId="S::jlchoi@lgcns.com::16919319-45ed-47ad-92c6-a78b86dde0b1" providerId="AD" clId="Web-{525E4D84-2742-4514-8AB3-6379483A95A9}" dt="2023-08-11T00:01:56.868" v="19" actId="1076"/>
          <ac:spMkLst>
            <pc:docMk/>
            <pc:sldMk cId="3847317669" sldId="280"/>
            <ac:spMk id="16" creationId="{C72C4C03-C38E-C2FD-46C1-6CB1BE8FCD82}"/>
          </ac:spMkLst>
        </pc:spChg>
        <pc:spChg chg="mod">
          <ac:chgData name="최지련" userId="S::jlchoi@lgcns.com::16919319-45ed-47ad-92c6-a78b86dde0b1" providerId="AD" clId="Web-{525E4D84-2742-4514-8AB3-6379483A95A9}" dt="2023-08-11T00:01:56.915" v="21" actId="1076"/>
          <ac:spMkLst>
            <pc:docMk/>
            <pc:sldMk cId="3847317669" sldId="280"/>
            <ac:spMk id="18" creationId="{33D94F22-38B7-41C8-FBC1-FAF571FC41D3}"/>
          </ac:spMkLst>
        </pc:spChg>
        <pc:spChg chg="mod">
          <ac:chgData name="최지련" userId="S::jlchoi@lgcns.com::16919319-45ed-47ad-92c6-a78b86dde0b1" providerId="AD" clId="Web-{525E4D84-2742-4514-8AB3-6379483A95A9}" dt="2023-08-11T00:01:56.947" v="23" actId="1076"/>
          <ac:spMkLst>
            <pc:docMk/>
            <pc:sldMk cId="3847317669" sldId="280"/>
            <ac:spMk id="32" creationId="{D6AFA72A-AFCB-5CA9-2F48-971B749B362F}"/>
          </ac:spMkLst>
        </pc:spChg>
        <pc:spChg chg="mod">
          <ac:chgData name="최지련" userId="S::jlchoi@lgcns.com::16919319-45ed-47ad-92c6-a78b86dde0b1" providerId="AD" clId="Web-{525E4D84-2742-4514-8AB3-6379483A95A9}" dt="2023-08-11T00:01:56.978" v="24" actId="1076"/>
          <ac:spMkLst>
            <pc:docMk/>
            <pc:sldMk cId="3847317669" sldId="280"/>
            <ac:spMk id="33" creationId="{D7B1043B-6A2D-936A-38B6-0D927BC01086}"/>
          </ac:spMkLst>
        </pc:spChg>
        <pc:spChg chg="mod">
          <ac:chgData name="최지련" userId="S::jlchoi@lgcns.com::16919319-45ed-47ad-92c6-a78b86dde0b1" providerId="AD" clId="Web-{525E4D84-2742-4514-8AB3-6379483A95A9}" dt="2023-08-11T00:02:04.963" v="36" actId="14100"/>
          <ac:spMkLst>
            <pc:docMk/>
            <pc:sldMk cId="3847317669" sldId="280"/>
            <ac:spMk id="84" creationId="{D3CC55B2-3501-AC09-789D-CC3027C34F25}"/>
          </ac:spMkLst>
        </pc:spChg>
        <pc:graphicFrameChg chg="mod">
          <ac:chgData name="최지련" userId="S::jlchoi@lgcns.com::16919319-45ed-47ad-92c6-a78b86dde0b1" providerId="AD" clId="Web-{525E4D84-2742-4514-8AB3-6379483A95A9}" dt="2023-08-11T00:01:57.212" v="34" actId="1076"/>
          <ac:graphicFrameMkLst>
            <pc:docMk/>
            <pc:sldMk cId="3847317669" sldId="280"/>
            <ac:graphicFrameMk id="85" creationId="{355DE860-6700-384D-D46F-EC698AFC4DCF}"/>
          </ac:graphicFrameMkLst>
        </pc:graphicFrameChg>
        <pc:picChg chg="mod">
          <ac:chgData name="최지련" userId="S::jlchoi@lgcns.com::16919319-45ed-47ad-92c6-a78b86dde0b1" providerId="AD" clId="Web-{525E4D84-2742-4514-8AB3-6379483A95A9}" dt="2023-08-11T00:01:56.837" v="18" actId="1076"/>
          <ac:picMkLst>
            <pc:docMk/>
            <pc:sldMk cId="3847317669" sldId="280"/>
            <ac:picMk id="15" creationId="{B442FEE5-4FA9-5D75-AC60-FDCCFA244B73}"/>
          </ac:picMkLst>
        </pc:picChg>
        <pc:picChg chg="mod">
          <ac:chgData name="최지련" userId="S::jlchoi@lgcns.com::16919319-45ed-47ad-92c6-a78b86dde0b1" providerId="AD" clId="Web-{525E4D84-2742-4514-8AB3-6379483A95A9}" dt="2023-08-11T00:01:56.884" v="20" actId="1076"/>
          <ac:picMkLst>
            <pc:docMk/>
            <pc:sldMk cId="3847317669" sldId="280"/>
            <ac:picMk id="17" creationId="{5DE4685F-B46C-895C-23F2-0950A90019F5}"/>
          </ac:picMkLst>
        </pc:picChg>
        <pc:picChg chg="mod">
          <ac:chgData name="최지련" userId="S::jlchoi@lgcns.com::16919319-45ed-47ad-92c6-a78b86dde0b1" providerId="AD" clId="Web-{525E4D84-2742-4514-8AB3-6379483A95A9}" dt="2023-08-11T00:01:56.931" v="22" actId="1076"/>
          <ac:picMkLst>
            <pc:docMk/>
            <pc:sldMk cId="3847317669" sldId="280"/>
            <ac:picMk id="31" creationId="{8B78BD46-ED4B-E27B-AFAC-5E3DFAA7A5DA}"/>
          </ac:picMkLst>
        </pc:picChg>
        <pc:cxnChg chg="mod">
          <ac:chgData name="최지련" userId="S::jlchoi@lgcns.com::16919319-45ed-47ad-92c6-a78b86dde0b1" providerId="AD" clId="Web-{525E4D84-2742-4514-8AB3-6379483A95A9}" dt="2023-08-11T00:01:56.993" v="25" actId="1076"/>
          <ac:cxnSpMkLst>
            <pc:docMk/>
            <pc:sldMk cId="3847317669" sldId="280"/>
            <ac:cxnSpMk id="42" creationId="{4665161E-998B-A439-22C8-9897257AE43D}"/>
          </ac:cxnSpMkLst>
        </pc:cxnChg>
        <pc:cxnChg chg="mod">
          <ac:chgData name="최지련" userId="S::jlchoi@lgcns.com::16919319-45ed-47ad-92c6-a78b86dde0b1" providerId="AD" clId="Web-{525E4D84-2742-4514-8AB3-6379483A95A9}" dt="2023-08-11T00:01:57.025" v="26" actId="1076"/>
          <ac:cxnSpMkLst>
            <pc:docMk/>
            <pc:sldMk cId="3847317669" sldId="280"/>
            <ac:cxnSpMk id="50" creationId="{4B3DB330-478E-5A10-013D-EA6A498F3A99}"/>
          </ac:cxnSpMkLst>
        </pc:cxnChg>
        <pc:cxnChg chg="mod">
          <ac:chgData name="최지련" userId="S::jlchoi@lgcns.com::16919319-45ed-47ad-92c6-a78b86dde0b1" providerId="AD" clId="Web-{525E4D84-2742-4514-8AB3-6379483A95A9}" dt="2023-08-11T00:01:57.040" v="27" actId="1076"/>
          <ac:cxnSpMkLst>
            <pc:docMk/>
            <pc:sldMk cId="3847317669" sldId="280"/>
            <ac:cxnSpMk id="51" creationId="{2D6C0D45-6281-66CB-8494-05DD537EA414}"/>
          </ac:cxnSpMkLst>
        </pc:cxnChg>
        <pc:cxnChg chg="mod">
          <ac:chgData name="최지련" userId="S::jlchoi@lgcns.com::16919319-45ed-47ad-92c6-a78b86dde0b1" providerId="AD" clId="Web-{525E4D84-2742-4514-8AB3-6379483A95A9}" dt="2023-08-11T00:01:57.056" v="28" actId="1076"/>
          <ac:cxnSpMkLst>
            <pc:docMk/>
            <pc:sldMk cId="3847317669" sldId="280"/>
            <ac:cxnSpMk id="53" creationId="{DFC53E4A-27FA-A886-F9D8-FB6AD6E63D17}"/>
          </ac:cxnSpMkLst>
        </pc:cxnChg>
        <pc:cxnChg chg="mod">
          <ac:chgData name="최지련" userId="S::jlchoi@lgcns.com::16919319-45ed-47ad-92c6-a78b86dde0b1" providerId="AD" clId="Web-{525E4D84-2742-4514-8AB3-6379483A95A9}" dt="2023-08-11T00:01:57.087" v="29" actId="1076"/>
          <ac:cxnSpMkLst>
            <pc:docMk/>
            <pc:sldMk cId="3847317669" sldId="280"/>
            <ac:cxnSpMk id="57" creationId="{CF81D8DC-9C5A-CD20-7608-FD36444CB239}"/>
          </ac:cxnSpMkLst>
        </pc:cxnChg>
        <pc:cxnChg chg="mod">
          <ac:chgData name="최지련" userId="S::jlchoi@lgcns.com::16919319-45ed-47ad-92c6-a78b86dde0b1" providerId="AD" clId="Web-{525E4D84-2742-4514-8AB3-6379483A95A9}" dt="2023-08-11T00:01:57.103" v="30" actId="1076"/>
          <ac:cxnSpMkLst>
            <pc:docMk/>
            <pc:sldMk cId="3847317669" sldId="280"/>
            <ac:cxnSpMk id="62" creationId="{2B3DCB30-90C0-EA5B-4195-178C34DA4327}"/>
          </ac:cxnSpMkLst>
        </pc:cxnChg>
        <pc:cxnChg chg="mod">
          <ac:chgData name="최지련" userId="S::jlchoi@lgcns.com::16919319-45ed-47ad-92c6-a78b86dde0b1" providerId="AD" clId="Web-{525E4D84-2742-4514-8AB3-6379483A95A9}" dt="2023-08-11T00:01:57.118" v="31" actId="1076"/>
          <ac:cxnSpMkLst>
            <pc:docMk/>
            <pc:sldMk cId="3847317669" sldId="280"/>
            <ac:cxnSpMk id="66" creationId="{793ADD10-DBB4-CC7F-F291-88FE6C7B0F07}"/>
          </ac:cxnSpMkLst>
        </pc:cxnChg>
        <pc:cxnChg chg="mod">
          <ac:chgData name="최지련" userId="S::jlchoi@lgcns.com::16919319-45ed-47ad-92c6-a78b86dde0b1" providerId="AD" clId="Web-{525E4D84-2742-4514-8AB3-6379483A95A9}" dt="2023-08-11T00:01:57.150" v="32" actId="1076"/>
          <ac:cxnSpMkLst>
            <pc:docMk/>
            <pc:sldMk cId="3847317669" sldId="280"/>
            <ac:cxnSpMk id="78" creationId="{E488751A-B25E-95A3-25D7-CF6E2B9AC1DF}"/>
          </ac:cxnSpMkLst>
        </pc:cxnChg>
        <pc:cxnChg chg="mod">
          <ac:chgData name="최지련" userId="S::jlchoi@lgcns.com::16919319-45ed-47ad-92c6-a78b86dde0b1" providerId="AD" clId="Web-{525E4D84-2742-4514-8AB3-6379483A95A9}" dt="2023-08-11T00:01:57.165" v="33" actId="1076"/>
          <ac:cxnSpMkLst>
            <pc:docMk/>
            <pc:sldMk cId="3847317669" sldId="280"/>
            <ac:cxnSpMk id="81" creationId="{5350D7E6-759D-DE60-1FDD-05A1B64889A6}"/>
          </ac:cxnSpMkLst>
        </pc:cxnChg>
      </pc:sldChg>
    </pc:docChg>
  </pc:docChgLst>
  <pc:docChgLst>
    <pc:chgData name="박병남" userId="a33b851e-f1fd-4606-8acf-322d43c90121" providerId="ADAL" clId="{7F7A8529-6CC1-4E53-B7D5-D76C9388E818}"/>
    <pc:docChg chg="modSld">
      <pc:chgData name="박병남" userId="a33b851e-f1fd-4606-8acf-322d43c90121" providerId="ADAL" clId="{7F7A8529-6CC1-4E53-B7D5-D76C9388E818}" dt="2023-06-22T04:23:20.421" v="14" actId="20577"/>
      <pc:docMkLst>
        <pc:docMk/>
      </pc:docMkLst>
      <pc:sldChg chg="modSp mod">
        <pc:chgData name="박병남" userId="a33b851e-f1fd-4606-8acf-322d43c90121" providerId="ADAL" clId="{7F7A8529-6CC1-4E53-B7D5-D76C9388E818}" dt="2023-06-22T04:23:20.421" v="14" actId="20577"/>
        <pc:sldMkLst>
          <pc:docMk/>
          <pc:sldMk cId="0" sldId="256"/>
        </pc:sldMkLst>
        <pc:spChg chg="mod">
          <ac:chgData name="박병남" userId="a33b851e-f1fd-4606-8acf-322d43c90121" providerId="ADAL" clId="{7F7A8529-6CC1-4E53-B7D5-D76C9388E818}" dt="2023-06-22T04:23:20.421" v="14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  <pc:docChgLst>
    <pc:chgData name="최지련" userId="S::jlchoi@lgcns.com::16919319-45ed-47ad-92c6-a78b86dde0b1" providerId="AD" clId="Web-{3F9A8E72-BE9A-40E1-852E-BFEA7AE8362F}"/>
    <pc:docChg chg="modSld">
      <pc:chgData name="최지련" userId="S::jlchoi@lgcns.com::16919319-45ed-47ad-92c6-a78b86dde0b1" providerId="AD" clId="Web-{3F9A8E72-BE9A-40E1-852E-BFEA7AE8362F}" dt="2023-08-10T02:05:21.053" v="9" actId="20577"/>
      <pc:docMkLst>
        <pc:docMk/>
      </pc:docMkLst>
      <pc:sldChg chg="modSp">
        <pc:chgData name="최지련" userId="S::jlchoi@lgcns.com::16919319-45ed-47ad-92c6-a78b86dde0b1" providerId="AD" clId="Web-{3F9A8E72-BE9A-40E1-852E-BFEA7AE8362F}" dt="2023-08-10T02:05:21.053" v="9" actId="20577"/>
        <pc:sldMkLst>
          <pc:docMk/>
          <pc:sldMk cId="0" sldId="256"/>
        </pc:sldMkLst>
        <pc:spChg chg="mod">
          <ac:chgData name="최지련" userId="S::jlchoi@lgcns.com::16919319-45ed-47ad-92c6-a78b86dde0b1" providerId="AD" clId="Web-{3F9A8E72-BE9A-40E1-852E-BFEA7AE8362F}" dt="2023-08-10T02:05:21.053" v="9" actId="20577"/>
          <ac:spMkLst>
            <pc:docMk/>
            <pc:sldMk cId="0" sldId="256"/>
            <ac:spMk id="6" creationId="{00000000-0000-0000-0000-000000000000}"/>
          </ac:spMkLst>
        </pc:spChg>
      </pc:sldChg>
    </pc:docChg>
  </pc:docChgLst>
  <pc:docChgLst>
    <pc:chgData name="유한솔" userId="S::yuhansol@lgcns.com::e38afd00-a3b3-469a-b836-f160cb4bc74c" providerId="AD" clId="Web-{5F6BB11B-FF0F-4A52-B134-903CCC8CC635}"/>
    <pc:docChg chg="mod">
      <pc:chgData name="유한솔" userId="S::yuhansol@lgcns.com::e38afd00-a3b3-469a-b836-f160cb4bc74c" providerId="AD" clId="Web-{5F6BB11B-FF0F-4A52-B134-903CCC8CC635}" dt="2023-08-11T05:51:51.035" v="2"/>
      <pc:docMkLst>
        <pc:docMk/>
      </pc:docMkLst>
      <pc:sldChg chg="addCm">
        <pc:chgData name="유한솔" userId="S::yuhansol@lgcns.com::e38afd00-a3b3-469a-b836-f160cb4bc74c" providerId="AD" clId="Web-{5F6BB11B-FF0F-4A52-B134-903CCC8CC635}" dt="2023-08-11T05:43:46.986" v="1"/>
        <pc:sldMkLst>
          <pc:docMk/>
          <pc:sldMk cId="448788782" sldId="2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유한솔" userId="S::yuhansol@lgcns.com::e38afd00-a3b3-469a-b836-f160cb4bc74c" providerId="AD" clId="Web-{5F6BB11B-FF0F-4A52-B134-903CCC8CC635}" dt="2023-08-11T05:43:46.986" v="1"/>
              <pc2:cmMkLst xmlns:pc2="http://schemas.microsoft.com/office/powerpoint/2019/9/main/command">
                <pc:docMk/>
                <pc:sldMk cId="448788782" sldId="268"/>
                <pc2:cmMk id="{BCBAF5AB-E98A-4DE6-ACB6-2301B1D08C20}"/>
              </pc2:cmMkLst>
            </pc226:cmChg>
          </p:ext>
        </pc:extLst>
      </pc:sldChg>
      <pc:sldChg chg="addCm">
        <pc:chgData name="유한솔" userId="S::yuhansol@lgcns.com::e38afd00-a3b3-469a-b836-f160cb4bc74c" providerId="AD" clId="Web-{5F6BB11B-FF0F-4A52-B134-903CCC8CC635}" dt="2023-08-11T05:51:51.035" v="2"/>
        <pc:sldMkLst>
          <pc:docMk/>
          <pc:sldMk cId="3847317669" sldId="2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유한솔" userId="S::yuhansol@lgcns.com::e38afd00-a3b3-469a-b836-f160cb4bc74c" providerId="AD" clId="Web-{5F6BB11B-FF0F-4A52-B134-903CCC8CC635}" dt="2023-08-11T05:51:51.035" v="2"/>
              <pc2:cmMkLst xmlns:pc2="http://schemas.microsoft.com/office/powerpoint/2019/9/main/command">
                <pc:docMk/>
                <pc:sldMk cId="3847317669" sldId="280"/>
                <pc2:cmMk id="{693D9813-42A7-464E-9CC4-5C531A5BFFFD}"/>
              </pc2:cmMkLst>
            </pc226:cmChg>
          </p:ext>
        </pc:extLst>
      </pc:sldChg>
    </pc:docChg>
  </pc:docChgLst>
  <pc:docChgLst>
    <pc:chgData name="구재승" userId="2525da95-31f6-4b1a-bdfb-2f558f09d648" providerId="ADAL" clId="{2CC4D7EA-BA12-424D-AB65-FB9028E0C001}"/>
    <pc:docChg chg="undo redo custSel addSld delSld modSld sldOrd modMainMaster">
      <pc:chgData name="구재승" userId="2525da95-31f6-4b1a-bdfb-2f558f09d648" providerId="ADAL" clId="{2CC4D7EA-BA12-424D-AB65-FB9028E0C001}" dt="2023-08-16T04:28:35.880" v="20451" actId="14734"/>
      <pc:docMkLst>
        <pc:docMk/>
      </pc:docMkLst>
      <pc:sldChg chg="delSp modSp mod">
        <pc:chgData name="구재승" userId="2525da95-31f6-4b1a-bdfb-2f558f09d648" providerId="ADAL" clId="{2CC4D7EA-BA12-424D-AB65-FB9028E0C001}" dt="2023-08-11T06:25:00.231" v="19086"/>
        <pc:sldMkLst>
          <pc:docMk/>
          <pc:sldMk cId="0" sldId="256"/>
        </pc:sldMkLst>
        <pc:spChg chg="del">
          <ac:chgData name="구재승" userId="2525da95-31f6-4b1a-bdfb-2f558f09d648" providerId="ADAL" clId="{2CC4D7EA-BA12-424D-AB65-FB9028E0C001}" dt="2023-08-11T06:24:17.626" v="19085"/>
          <ac:spMkLst>
            <pc:docMk/>
            <pc:sldMk cId="0" sldId="256"/>
            <ac:spMk id="3" creationId="{29E31ED1-E21E-F106-2252-5E0D582C2390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0" sldId="256"/>
            <ac:spMk id="5" creationId="{38845BEF-BA49-218D-C6FD-015700222600}"/>
          </ac:spMkLst>
        </pc:spChg>
        <pc:spChg chg="mod">
          <ac:chgData name="구재승" userId="2525da95-31f6-4b1a-bdfb-2f558f09d648" providerId="ADAL" clId="{2CC4D7EA-BA12-424D-AB65-FB9028E0C001}" dt="2023-08-02T08:08:39.872" v="856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mod ord modNotesTx">
        <pc:chgData name="구재승" userId="2525da95-31f6-4b1a-bdfb-2f558f09d648" providerId="ADAL" clId="{2CC4D7EA-BA12-424D-AB65-FB9028E0C001}" dt="2023-08-16T04:22:05.771" v="20378" actId="20577"/>
        <pc:sldMkLst>
          <pc:docMk/>
          <pc:sldMk cId="0" sldId="263"/>
        </pc:sldMkLst>
        <pc:spChg chg="add del mod">
          <ac:chgData name="구재승" userId="2525da95-31f6-4b1a-bdfb-2f558f09d648" providerId="ADAL" clId="{2CC4D7EA-BA12-424D-AB65-FB9028E0C001}" dt="2023-08-08T06:29:55.076" v="9779" actId="478"/>
          <ac:spMkLst>
            <pc:docMk/>
            <pc:sldMk cId="0" sldId="263"/>
            <ac:spMk id="2" creationId="{00000000-0000-0000-0000-000000000000}"/>
          </ac:spMkLst>
        </pc:spChg>
        <pc:spChg chg="mod">
          <ac:chgData name="구재승" userId="2525da95-31f6-4b1a-bdfb-2f558f09d648" providerId="ADAL" clId="{2CC4D7EA-BA12-424D-AB65-FB9028E0C001}" dt="2023-08-08T07:11:41.650" v="10649" actId="20577"/>
          <ac:spMkLst>
            <pc:docMk/>
            <pc:sldMk cId="0" sldId="263"/>
            <ac:spMk id="4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11T03:35:12.465" v="18049" actId="478"/>
          <ac:spMkLst>
            <pc:docMk/>
            <pc:sldMk cId="0" sldId="263"/>
            <ac:spMk id="6" creationId="{F0559E60-DF29-763A-D885-E654EF01B40E}"/>
          </ac:spMkLst>
        </pc:spChg>
        <pc:spChg chg="del">
          <ac:chgData name="구재승" userId="2525da95-31f6-4b1a-bdfb-2f558f09d648" providerId="ADAL" clId="{2CC4D7EA-BA12-424D-AB65-FB9028E0C001}" dt="2023-08-11T06:24:17.626" v="19085"/>
          <ac:spMkLst>
            <pc:docMk/>
            <pc:sldMk cId="0" sldId="263"/>
            <ac:spMk id="8" creationId="{36D17F64-2204-37AD-7BAA-4862419F26C1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0" sldId="263"/>
            <ac:spMk id="9" creationId="{EE3ADEEE-053F-790B-4022-152821760C6E}"/>
          </ac:spMkLst>
        </pc:spChg>
        <pc:spChg chg="del">
          <ac:chgData name="구재승" userId="2525da95-31f6-4b1a-bdfb-2f558f09d648" providerId="ADAL" clId="{2CC4D7EA-BA12-424D-AB65-FB9028E0C001}" dt="2023-08-07T07:46:59.729" v="7727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16T02:07:04.843" v="19836" actId="478"/>
          <ac:spMkLst>
            <pc:docMk/>
            <pc:sldMk cId="0" sldId="263"/>
            <ac:spMk id="10" creationId="{A9E9D141-6134-86CC-AE3D-9E2EDB776163}"/>
          </ac:spMkLst>
        </pc:spChg>
        <pc:spChg chg="del mod">
          <ac:chgData name="구재승" userId="2525da95-31f6-4b1a-bdfb-2f558f09d648" providerId="ADAL" clId="{2CC4D7EA-BA12-424D-AB65-FB9028E0C001}" dt="2023-08-08T06:21:15.254" v="9694" actId="478"/>
          <ac:spMkLst>
            <pc:docMk/>
            <pc:sldMk cId="0" sldId="263"/>
            <ac:spMk id="12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07T07:46:59.729" v="7727" actId="478"/>
          <ac:spMkLst>
            <pc:docMk/>
            <pc:sldMk cId="0" sldId="263"/>
            <ac:spMk id="13" creationId="{00000000-0000-0000-0000-000000000000}"/>
          </ac:spMkLst>
        </pc:spChg>
        <pc:graphicFrameChg chg="mod modGraphic">
          <ac:chgData name="구재승" userId="2525da95-31f6-4b1a-bdfb-2f558f09d648" providerId="ADAL" clId="{2CC4D7EA-BA12-424D-AB65-FB9028E0C001}" dt="2023-08-11T05:43:23.901" v="18709"/>
          <ac:graphicFrameMkLst>
            <pc:docMk/>
            <pc:sldMk cId="0" sldId="263"/>
            <ac:graphicFrameMk id="2" creationId="{F8E8D7D3-C9EF-2871-0AC4-4C2E53202025}"/>
          </ac:graphicFrameMkLst>
        </pc:graphicFrameChg>
        <pc:graphicFrameChg chg="add mod modGraphic">
          <ac:chgData name="구재승" userId="2525da95-31f6-4b1a-bdfb-2f558f09d648" providerId="ADAL" clId="{2CC4D7EA-BA12-424D-AB65-FB9028E0C001}" dt="2023-08-16T04:21:21.795" v="20373" actId="6549"/>
          <ac:graphicFrameMkLst>
            <pc:docMk/>
            <pc:sldMk cId="0" sldId="263"/>
            <ac:graphicFrameMk id="3" creationId="{26D3F3EF-F28B-22D4-6F13-E1E29C222946}"/>
          </ac:graphicFrameMkLst>
        </pc:graphicFrameChg>
        <pc:graphicFrameChg chg="add del mod">
          <ac:chgData name="구재승" userId="2525da95-31f6-4b1a-bdfb-2f558f09d648" providerId="ADAL" clId="{2CC4D7EA-BA12-424D-AB65-FB9028E0C001}" dt="2023-08-08T07:11:46.683" v="10650" actId="478"/>
          <ac:graphicFrameMkLst>
            <pc:docMk/>
            <pc:sldMk cId="0" sldId="263"/>
            <ac:graphicFrameMk id="5" creationId="{BD1DF66C-DBCE-1F10-3FC1-73DCB33F637A}"/>
          </ac:graphicFrameMkLst>
        </pc:graphicFrameChg>
        <pc:graphicFrameChg chg="mod modGraphic">
          <ac:chgData name="구재승" userId="2525da95-31f6-4b1a-bdfb-2f558f09d648" providerId="ADAL" clId="{2CC4D7EA-BA12-424D-AB65-FB9028E0C001}" dt="2023-08-16T04:21:51.413" v="20377" actId="20577"/>
          <ac:graphicFrameMkLst>
            <pc:docMk/>
            <pc:sldMk cId="0" sldId="263"/>
            <ac:graphicFrameMk id="5" creationId="{C4B082BF-C879-F603-1D08-D86AB643316B}"/>
          </ac:graphicFrameMkLst>
        </pc:graphicFrameChg>
      </pc:sldChg>
      <pc:sldChg chg="addSp delSp modSp add del mod modNotesTx">
        <pc:chgData name="구재승" userId="2525da95-31f6-4b1a-bdfb-2f558f09d648" providerId="ADAL" clId="{2CC4D7EA-BA12-424D-AB65-FB9028E0C001}" dt="2023-08-16T04:28:17.703" v="20449" actId="1036"/>
        <pc:sldMkLst>
          <pc:docMk/>
          <pc:sldMk cId="4293402257" sldId="264"/>
        </pc:sldMkLst>
        <pc:spChg chg="add del mod">
          <ac:chgData name="구재승" userId="2525da95-31f6-4b1a-bdfb-2f558f09d648" providerId="ADAL" clId="{2CC4D7EA-BA12-424D-AB65-FB9028E0C001}" dt="2023-08-14T05:16:38.851" v="19503" actId="21"/>
          <ac:spMkLst>
            <pc:docMk/>
            <pc:sldMk cId="4293402257" sldId="264"/>
            <ac:spMk id="2" creationId="{86B7D976-F6B6-D5BB-1CF0-847EF264CD65}"/>
          </ac:spMkLst>
        </pc:spChg>
        <pc:spChg chg="add del mod">
          <ac:chgData name="구재승" userId="2525da95-31f6-4b1a-bdfb-2f558f09d648" providerId="ADAL" clId="{2CC4D7EA-BA12-424D-AB65-FB9028E0C001}" dt="2023-08-08T08:01:27.013" v="11171" actId="478"/>
          <ac:spMkLst>
            <pc:docMk/>
            <pc:sldMk cId="4293402257" sldId="264"/>
            <ac:spMk id="3" creationId="{73749924-99A7-98CA-B307-6C443126DDA7}"/>
          </ac:spMkLst>
        </pc:spChg>
        <pc:spChg chg="add del mod">
          <ac:chgData name="구재승" userId="2525da95-31f6-4b1a-bdfb-2f558f09d648" providerId="ADAL" clId="{2CC4D7EA-BA12-424D-AB65-FB9028E0C001}" dt="2023-08-16T02:06:05.410" v="19819" actId="478"/>
          <ac:spMkLst>
            <pc:docMk/>
            <pc:sldMk cId="4293402257" sldId="264"/>
            <ac:spMk id="3" creationId="{815EDE70-1DD3-E90E-EA9F-459378C39EA4}"/>
          </ac:spMkLst>
        </pc:spChg>
        <pc:spChg chg="mod">
          <ac:chgData name="구재승" userId="2525da95-31f6-4b1a-bdfb-2f558f09d648" providerId="ADAL" clId="{2CC4D7EA-BA12-424D-AB65-FB9028E0C001}" dt="2023-08-03T01:33:46.984" v="1862"/>
          <ac:spMkLst>
            <pc:docMk/>
            <pc:sldMk cId="4293402257" sldId="264"/>
            <ac:spMk id="4" creationId="{00000000-0000-0000-0000-000000000000}"/>
          </ac:spMkLst>
        </pc:spChg>
        <pc:spChg chg="add del mod">
          <ac:chgData name="구재승" userId="2525da95-31f6-4b1a-bdfb-2f558f09d648" providerId="ADAL" clId="{2CC4D7EA-BA12-424D-AB65-FB9028E0C001}" dt="2023-08-14T05:16:46.929" v="19505" actId="21"/>
          <ac:spMkLst>
            <pc:docMk/>
            <pc:sldMk cId="4293402257" sldId="264"/>
            <ac:spMk id="5" creationId="{06D7FC75-EF2A-DD39-12D4-B2E66E60BAF4}"/>
          </ac:spMkLst>
        </pc:spChg>
        <pc:spChg chg="del mod">
          <ac:chgData name="구재승" userId="2525da95-31f6-4b1a-bdfb-2f558f09d648" providerId="ADAL" clId="{2CC4D7EA-BA12-424D-AB65-FB9028E0C001}" dt="2023-08-08T08:12:40.758" v="11553" actId="478"/>
          <ac:spMkLst>
            <pc:docMk/>
            <pc:sldMk cId="4293402257" sldId="264"/>
            <ac:spMk id="6" creationId="{00000000-0000-0000-0000-000000000000}"/>
          </ac:spMkLst>
        </pc:spChg>
        <pc:spChg chg="add del mod">
          <ac:chgData name="구재승" userId="2525da95-31f6-4b1a-bdfb-2f558f09d648" providerId="ADAL" clId="{2CC4D7EA-BA12-424D-AB65-FB9028E0C001}" dt="2023-08-08T08:01:45.757" v="11174" actId="478"/>
          <ac:spMkLst>
            <pc:docMk/>
            <pc:sldMk cId="4293402257" sldId="264"/>
            <ac:spMk id="7" creationId="{211770D2-312C-17D2-5807-60CA86A11AE8}"/>
          </ac:spMkLst>
        </pc:spChg>
        <pc:spChg chg="del">
          <ac:chgData name="구재승" userId="2525da95-31f6-4b1a-bdfb-2f558f09d648" providerId="ADAL" clId="{2CC4D7EA-BA12-424D-AB65-FB9028E0C001}" dt="2023-08-03T01:37:04.312" v="1863" actId="478"/>
          <ac:spMkLst>
            <pc:docMk/>
            <pc:sldMk cId="4293402257" sldId="264"/>
            <ac:spMk id="8" creationId="{00000000-0000-0000-0000-000000000000}"/>
          </ac:spMkLst>
        </pc:spChg>
        <pc:spChg chg="add del">
          <ac:chgData name="구재승" userId="2525da95-31f6-4b1a-bdfb-2f558f09d648" providerId="ADAL" clId="{2CC4D7EA-BA12-424D-AB65-FB9028E0C001}" dt="2023-08-08T08:02:02.704" v="11178" actId="478"/>
          <ac:spMkLst>
            <pc:docMk/>
            <pc:sldMk cId="4293402257" sldId="264"/>
            <ac:spMk id="9" creationId="{624FB154-3B0E-576C-22D4-549A9EAC5331}"/>
          </ac:spMkLst>
        </pc:spChg>
        <pc:spChg chg="add mod">
          <ac:chgData name="구재승" userId="2525da95-31f6-4b1a-bdfb-2f558f09d648" providerId="ADAL" clId="{2CC4D7EA-BA12-424D-AB65-FB9028E0C001}" dt="2023-08-14T05:17:01.757" v="19538" actId="1036"/>
          <ac:spMkLst>
            <pc:docMk/>
            <pc:sldMk cId="4293402257" sldId="264"/>
            <ac:spMk id="10" creationId="{64143A99-4400-38FA-E7EC-6227C04FB971}"/>
          </ac:spMkLst>
        </pc:spChg>
        <pc:spChg chg="add mod">
          <ac:chgData name="구재승" userId="2525da95-31f6-4b1a-bdfb-2f558f09d648" providerId="ADAL" clId="{2CC4D7EA-BA12-424D-AB65-FB9028E0C001}" dt="2023-08-14T05:17:01.757" v="19538" actId="1036"/>
          <ac:spMkLst>
            <pc:docMk/>
            <pc:sldMk cId="4293402257" sldId="264"/>
            <ac:spMk id="11" creationId="{FD81B9DD-9514-247D-853D-264F89235A4A}"/>
          </ac:spMkLst>
        </pc:spChg>
        <pc:spChg chg="add mod">
          <ac:chgData name="구재승" userId="2525da95-31f6-4b1a-bdfb-2f558f09d648" providerId="ADAL" clId="{2CC4D7EA-BA12-424D-AB65-FB9028E0C001}" dt="2023-08-16T04:28:07.964" v="20446" actId="1035"/>
          <ac:spMkLst>
            <pc:docMk/>
            <pc:sldMk cId="4293402257" sldId="264"/>
            <ac:spMk id="12" creationId="{84A1B09D-FAE2-5E38-C40F-223B5001438A}"/>
          </ac:spMkLst>
        </pc:spChg>
        <pc:spChg chg="add mod">
          <ac:chgData name="구재승" userId="2525da95-31f6-4b1a-bdfb-2f558f09d648" providerId="ADAL" clId="{2CC4D7EA-BA12-424D-AB65-FB9028E0C001}" dt="2023-08-14T05:17:01.757" v="19538" actId="1036"/>
          <ac:spMkLst>
            <pc:docMk/>
            <pc:sldMk cId="4293402257" sldId="264"/>
            <ac:spMk id="13" creationId="{7ED3415F-9D9B-D3D3-0729-4AF561A5F043}"/>
          </ac:spMkLst>
        </pc:spChg>
        <pc:spChg chg="add mod ord">
          <ac:chgData name="구재승" userId="2525da95-31f6-4b1a-bdfb-2f558f09d648" providerId="ADAL" clId="{2CC4D7EA-BA12-424D-AB65-FB9028E0C001}" dt="2023-08-14T05:16:55.507" v="19520" actId="1036"/>
          <ac:spMkLst>
            <pc:docMk/>
            <pc:sldMk cId="4293402257" sldId="264"/>
            <ac:spMk id="14" creationId="{4364C20B-32AD-4C48-5F7F-2BE21EE4003F}"/>
          </ac:spMkLst>
        </pc:spChg>
        <pc:spChg chg="add del mod">
          <ac:chgData name="구재승" userId="2525da95-31f6-4b1a-bdfb-2f558f09d648" providerId="ADAL" clId="{2CC4D7EA-BA12-424D-AB65-FB9028E0C001}" dt="2023-08-08T08:06:53.775" v="11360"/>
          <ac:spMkLst>
            <pc:docMk/>
            <pc:sldMk cId="4293402257" sldId="264"/>
            <ac:spMk id="15" creationId="{D4CF2FE8-E3EB-0006-157C-CC352CE165FD}"/>
          </ac:spMkLst>
        </pc:spChg>
        <pc:spChg chg="add mod">
          <ac:chgData name="구재승" userId="2525da95-31f6-4b1a-bdfb-2f558f09d648" providerId="ADAL" clId="{2CC4D7EA-BA12-424D-AB65-FB9028E0C001}" dt="2023-08-16T04:27:57.400" v="20429"/>
          <ac:spMkLst>
            <pc:docMk/>
            <pc:sldMk cId="4293402257" sldId="264"/>
            <ac:spMk id="16" creationId="{A8C4F032-6A02-2AA7-6C0C-ADE01B68072E}"/>
          </ac:spMkLst>
        </pc:spChg>
        <pc:spChg chg="add del mod">
          <ac:chgData name="구재승" userId="2525da95-31f6-4b1a-bdfb-2f558f09d648" providerId="ADAL" clId="{2CC4D7EA-BA12-424D-AB65-FB9028E0C001}" dt="2023-08-08T08:07:46.649" v="11408"/>
          <ac:spMkLst>
            <pc:docMk/>
            <pc:sldMk cId="4293402257" sldId="264"/>
            <ac:spMk id="17" creationId="{A156684D-F426-3446-27B4-79438073BA9B}"/>
          </ac:spMkLst>
        </pc:spChg>
        <pc:spChg chg="add mod">
          <ac:chgData name="구재승" userId="2525da95-31f6-4b1a-bdfb-2f558f09d648" providerId="ADAL" clId="{2CC4D7EA-BA12-424D-AB65-FB9028E0C001}" dt="2023-08-16T04:28:17.703" v="20449" actId="1036"/>
          <ac:spMkLst>
            <pc:docMk/>
            <pc:sldMk cId="4293402257" sldId="264"/>
            <ac:spMk id="18" creationId="{126F0B79-ED78-88EB-4F26-6BDED2DEAAB7}"/>
          </ac:spMkLst>
        </pc:spChg>
      </pc:sldChg>
      <pc:sldChg chg="addSp delSp modSp del mod">
        <pc:chgData name="구재승" userId="2525da95-31f6-4b1a-bdfb-2f558f09d648" providerId="ADAL" clId="{2CC4D7EA-BA12-424D-AB65-FB9028E0C001}" dt="2023-08-01T06:51:28.664" v="479" actId="47"/>
        <pc:sldMkLst>
          <pc:docMk/>
          <pc:sldMk cId="3689194159" sldId="265"/>
        </pc:sldMkLst>
        <pc:spChg chg="mod">
          <ac:chgData name="구재승" userId="2525da95-31f6-4b1a-bdfb-2f558f09d648" providerId="ADAL" clId="{2CC4D7EA-BA12-424D-AB65-FB9028E0C001}" dt="2023-07-27T01:13:56.099" v="470" actId="20577"/>
          <ac:spMkLst>
            <pc:docMk/>
            <pc:sldMk cId="3689194159" sldId="265"/>
            <ac:spMk id="3" creationId="{00000000-0000-0000-0000-000000000000}"/>
          </ac:spMkLst>
        </pc:spChg>
        <pc:spChg chg="add del mod">
          <ac:chgData name="구재승" userId="2525da95-31f6-4b1a-bdfb-2f558f09d648" providerId="ADAL" clId="{2CC4D7EA-BA12-424D-AB65-FB9028E0C001}" dt="2023-07-27T00:31:56.946" v="144"/>
          <ac:spMkLst>
            <pc:docMk/>
            <pc:sldMk cId="3689194159" sldId="265"/>
            <ac:spMk id="4" creationId="{E1DF9B47-409E-4089-B085-3446B3BE2114}"/>
          </ac:spMkLst>
        </pc:spChg>
        <pc:spChg chg="del">
          <ac:chgData name="구재승" userId="2525da95-31f6-4b1a-bdfb-2f558f09d648" providerId="ADAL" clId="{2CC4D7EA-BA12-424D-AB65-FB9028E0C001}" dt="2023-07-27T00:34:49.507" v="226" actId="478"/>
          <ac:spMkLst>
            <pc:docMk/>
            <pc:sldMk cId="3689194159" sldId="265"/>
            <ac:spMk id="5" creationId="{00000000-0000-0000-0000-000000000000}"/>
          </ac:spMkLst>
        </pc:spChg>
        <pc:spChg chg="add del mod">
          <ac:chgData name="구재승" userId="2525da95-31f6-4b1a-bdfb-2f558f09d648" providerId="ADAL" clId="{2CC4D7EA-BA12-424D-AB65-FB9028E0C001}" dt="2023-07-27T00:31:56.946" v="144"/>
          <ac:spMkLst>
            <pc:docMk/>
            <pc:sldMk cId="3689194159" sldId="265"/>
            <ac:spMk id="6" creationId="{1C76646A-9C36-7C75-5BC6-C4064C2F8448}"/>
          </ac:spMkLst>
        </pc:spChg>
        <pc:spChg chg="add del mod">
          <ac:chgData name="구재승" userId="2525da95-31f6-4b1a-bdfb-2f558f09d648" providerId="ADAL" clId="{2CC4D7EA-BA12-424D-AB65-FB9028E0C001}" dt="2023-07-27T00:32:40.070" v="152"/>
          <ac:spMkLst>
            <pc:docMk/>
            <pc:sldMk cId="3689194159" sldId="265"/>
            <ac:spMk id="8" creationId="{1C76646A-9C36-7C75-5BC6-C4064C2F8448}"/>
          </ac:spMkLst>
        </pc:spChg>
        <pc:spChg chg="add del mod">
          <ac:chgData name="구재승" userId="2525da95-31f6-4b1a-bdfb-2f558f09d648" providerId="ADAL" clId="{2CC4D7EA-BA12-424D-AB65-FB9028E0C001}" dt="2023-07-27T00:32:50.451" v="155" actId="478"/>
          <ac:spMkLst>
            <pc:docMk/>
            <pc:sldMk cId="3689194159" sldId="265"/>
            <ac:spMk id="10" creationId="{1C76646A-9C36-7C75-5BC6-C4064C2F8448}"/>
          </ac:spMkLst>
        </pc:spChg>
        <pc:spChg chg="add del mod">
          <ac:chgData name="구재승" userId="2525da95-31f6-4b1a-bdfb-2f558f09d648" providerId="ADAL" clId="{2CC4D7EA-BA12-424D-AB65-FB9028E0C001}" dt="2023-07-27T00:33:19.088" v="159"/>
          <ac:spMkLst>
            <pc:docMk/>
            <pc:sldMk cId="3689194159" sldId="265"/>
            <ac:spMk id="12" creationId="{1C76646A-9C36-7C75-5BC6-C4064C2F8448}"/>
          </ac:spMkLst>
        </pc:spChg>
        <pc:spChg chg="add del mod">
          <ac:chgData name="구재승" userId="2525da95-31f6-4b1a-bdfb-2f558f09d648" providerId="ADAL" clId="{2CC4D7EA-BA12-424D-AB65-FB9028E0C001}" dt="2023-07-27T00:33:23.701" v="161" actId="478"/>
          <ac:spMkLst>
            <pc:docMk/>
            <pc:sldMk cId="3689194159" sldId="265"/>
            <ac:spMk id="14" creationId="{1C76646A-9C36-7C75-5BC6-C4064C2F8448}"/>
          </ac:spMkLst>
        </pc:spChg>
        <pc:graphicFrameChg chg="add del mod">
          <ac:chgData name="구재승" userId="2525da95-31f6-4b1a-bdfb-2f558f09d648" providerId="ADAL" clId="{2CC4D7EA-BA12-424D-AB65-FB9028E0C001}" dt="2023-07-27T00:31:56.946" v="144"/>
          <ac:graphicFrameMkLst>
            <pc:docMk/>
            <pc:sldMk cId="3689194159" sldId="265"/>
            <ac:graphicFrameMk id="2" creationId="{BCFB5174-022C-DE3F-CDF2-01F95CA48DB0}"/>
          </ac:graphicFrameMkLst>
        </pc:graphicFrameChg>
        <pc:graphicFrameChg chg="add del mod">
          <ac:chgData name="구재승" userId="2525da95-31f6-4b1a-bdfb-2f558f09d648" providerId="ADAL" clId="{2CC4D7EA-BA12-424D-AB65-FB9028E0C001}" dt="2023-07-27T00:32:40.070" v="152"/>
          <ac:graphicFrameMkLst>
            <pc:docMk/>
            <pc:sldMk cId="3689194159" sldId="265"/>
            <ac:graphicFrameMk id="7" creationId="{0A5A055A-7A83-B587-625D-37EDFF32408C}"/>
          </ac:graphicFrameMkLst>
        </pc:graphicFrameChg>
        <pc:graphicFrameChg chg="add del mod modGraphic">
          <ac:chgData name="구재승" userId="2525da95-31f6-4b1a-bdfb-2f558f09d648" providerId="ADAL" clId="{2CC4D7EA-BA12-424D-AB65-FB9028E0C001}" dt="2023-07-27T00:32:50.451" v="155" actId="478"/>
          <ac:graphicFrameMkLst>
            <pc:docMk/>
            <pc:sldMk cId="3689194159" sldId="265"/>
            <ac:graphicFrameMk id="9" creationId="{107B4096-C233-D657-D9F1-3DF5677182DD}"/>
          </ac:graphicFrameMkLst>
        </pc:graphicFrameChg>
        <pc:graphicFrameChg chg="add del mod">
          <ac:chgData name="구재승" userId="2525da95-31f6-4b1a-bdfb-2f558f09d648" providerId="ADAL" clId="{2CC4D7EA-BA12-424D-AB65-FB9028E0C001}" dt="2023-07-27T00:33:19.088" v="159"/>
          <ac:graphicFrameMkLst>
            <pc:docMk/>
            <pc:sldMk cId="3689194159" sldId="265"/>
            <ac:graphicFrameMk id="11" creationId="{799E8986-C67F-E21A-FD23-15D420D5E629}"/>
          </ac:graphicFrameMkLst>
        </pc:graphicFrameChg>
        <pc:graphicFrameChg chg="add mod modGraphic">
          <ac:chgData name="구재승" userId="2525da95-31f6-4b1a-bdfb-2f558f09d648" providerId="ADAL" clId="{2CC4D7EA-BA12-424D-AB65-FB9028E0C001}" dt="2023-07-27T00:44:46.903" v="337" actId="798"/>
          <ac:graphicFrameMkLst>
            <pc:docMk/>
            <pc:sldMk cId="3689194159" sldId="265"/>
            <ac:graphicFrameMk id="13" creationId="{3BEDB302-EDBC-543F-6ABD-2F6C1D8CB27D}"/>
          </ac:graphicFrameMkLst>
        </pc:graphicFrameChg>
      </pc:sldChg>
      <pc:sldChg chg="addSp delSp modSp mod ord modNotesTx">
        <pc:chgData name="구재승" userId="2525da95-31f6-4b1a-bdfb-2f558f09d648" providerId="ADAL" clId="{2CC4D7EA-BA12-424D-AB65-FB9028E0C001}" dt="2023-08-16T04:18:22.423" v="20340" actId="20577"/>
        <pc:sldMkLst>
          <pc:docMk/>
          <pc:sldMk cId="1029460922" sldId="266"/>
        </pc:sldMkLst>
        <pc:spChg chg="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2" creationId="{C9F52E04-A04F-FA0B-6D04-F1982662A306}"/>
          </ac:spMkLst>
        </pc:spChg>
        <pc:spChg chg="mod">
          <ac:chgData name="구재승" userId="2525da95-31f6-4b1a-bdfb-2f558f09d648" providerId="ADAL" clId="{2CC4D7EA-BA12-424D-AB65-FB9028E0C001}" dt="2023-08-14T05:11:34.501" v="19415"/>
          <ac:spMkLst>
            <pc:docMk/>
            <pc:sldMk cId="1029460922" sldId="266"/>
            <ac:spMk id="3" creationId="{00000000-0000-0000-0000-000000000000}"/>
          </ac:spMkLst>
        </pc:spChg>
        <pc:spChg chg="add del mod">
          <ac:chgData name="구재승" userId="2525da95-31f6-4b1a-bdfb-2f558f09d648" providerId="ADAL" clId="{2CC4D7EA-BA12-424D-AB65-FB9028E0C001}" dt="2023-08-07T06:24:19.544" v="5283" actId="478"/>
          <ac:spMkLst>
            <pc:docMk/>
            <pc:sldMk cId="1029460922" sldId="266"/>
            <ac:spMk id="5" creationId="{3F1F1226-CC3D-A99A-2FCF-2FBCE43D99D7}"/>
          </ac:spMkLst>
        </pc:spChg>
        <pc:spChg chg="add mod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6" creationId="{7D54C280-0D27-570D-A7CA-5572596E9193}"/>
          </ac:spMkLst>
        </pc:spChg>
        <pc:spChg chg="del mod">
          <ac:chgData name="구재승" userId="2525da95-31f6-4b1a-bdfb-2f558f09d648" providerId="ADAL" clId="{2CC4D7EA-BA12-424D-AB65-FB9028E0C001}" dt="2023-08-07T06:24:04.776" v="5278" actId="478"/>
          <ac:spMkLst>
            <pc:docMk/>
            <pc:sldMk cId="1029460922" sldId="266"/>
            <ac:spMk id="6" creationId="{D0EB3235-6777-E4C8-A5EA-B4F632CD88FF}"/>
          </ac:spMkLst>
        </pc:spChg>
        <pc:spChg chg="del">
          <ac:chgData name="구재승" userId="2525da95-31f6-4b1a-bdfb-2f558f09d648" providerId="ADAL" clId="{2CC4D7EA-BA12-424D-AB65-FB9028E0C001}" dt="2023-08-11T06:24:17.626" v="19085"/>
          <ac:spMkLst>
            <pc:docMk/>
            <pc:sldMk cId="1029460922" sldId="266"/>
            <ac:spMk id="7" creationId="{3D87DF2C-7251-4763-A745-A94E354EDF77}"/>
          </ac:spMkLst>
        </pc:spChg>
        <pc:spChg chg="del mod">
          <ac:chgData name="구재승" userId="2525da95-31f6-4b1a-bdfb-2f558f09d648" providerId="ADAL" clId="{2CC4D7EA-BA12-424D-AB65-FB9028E0C001}" dt="2023-08-07T06:24:15.947" v="5282" actId="478"/>
          <ac:spMkLst>
            <pc:docMk/>
            <pc:sldMk cId="1029460922" sldId="266"/>
            <ac:spMk id="8" creationId="{6B35C52E-9959-D51C-85C8-B12C62E26CCE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1029460922" sldId="266"/>
            <ac:spMk id="8" creationId="{C785EA31-F6D6-BCCD-13D5-342AF8453B13}"/>
          </ac:spMkLst>
        </pc:spChg>
        <pc:spChg chg="mod">
          <ac:chgData name="구재승" userId="2525da95-31f6-4b1a-bdfb-2f558f09d648" providerId="ADAL" clId="{2CC4D7EA-BA12-424D-AB65-FB9028E0C001}" dt="2023-08-16T02:13:04.502" v="19973" actId="20577"/>
          <ac:spMkLst>
            <pc:docMk/>
            <pc:sldMk cId="1029460922" sldId="266"/>
            <ac:spMk id="9" creationId="{B8461F8C-CB86-CEE9-4468-A5E2A10F708B}"/>
          </ac:spMkLst>
        </pc:spChg>
        <pc:spChg chg="mod or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11" creationId="{10F873CA-87C7-2447-B55F-3855840B2647}"/>
          </ac:spMkLst>
        </pc:spChg>
        <pc:spChg chg="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12" creationId="{8B0755A5-4B38-9D90-E226-3D06CB40B372}"/>
          </ac:spMkLst>
        </pc:spChg>
        <pc:spChg chg="del mod">
          <ac:chgData name="구재승" userId="2525da95-31f6-4b1a-bdfb-2f558f09d648" providerId="ADAL" clId="{2CC4D7EA-BA12-424D-AB65-FB9028E0C001}" dt="2023-08-02T08:14:43.397" v="861" actId="478"/>
          <ac:spMkLst>
            <pc:docMk/>
            <pc:sldMk cId="1029460922" sldId="266"/>
            <ac:spMk id="16" creationId="{1F6CDE0B-908C-68BD-E5CF-D34AC79572E4}"/>
          </ac:spMkLst>
        </pc:spChg>
        <pc:spChg chg="del mod">
          <ac:chgData name="구재승" userId="2525da95-31f6-4b1a-bdfb-2f558f09d648" providerId="ADAL" clId="{2CC4D7EA-BA12-424D-AB65-FB9028E0C001}" dt="2023-08-07T06:24:08.460" v="5280" actId="478"/>
          <ac:spMkLst>
            <pc:docMk/>
            <pc:sldMk cId="1029460922" sldId="266"/>
            <ac:spMk id="17" creationId="{05F87DA9-4351-E879-1DCD-7B7CABE1A1E8}"/>
          </ac:spMkLst>
        </pc:spChg>
        <pc:spChg chg="del mod">
          <ac:chgData name="구재승" userId="2525da95-31f6-4b1a-bdfb-2f558f09d648" providerId="ADAL" clId="{2CC4D7EA-BA12-424D-AB65-FB9028E0C001}" dt="2023-08-07T06:24:15.947" v="5282" actId="478"/>
          <ac:spMkLst>
            <pc:docMk/>
            <pc:sldMk cId="1029460922" sldId="266"/>
            <ac:spMk id="18" creationId="{9AC0ABE9-8382-7060-CA90-9A3B39AD7BF2}"/>
          </ac:spMkLst>
        </pc:spChg>
        <pc:spChg chg="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20" creationId="{02790619-3636-1146-9717-E753B36EFF00}"/>
          </ac:spMkLst>
        </pc:spChg>
        <pc:spChg chg="add del mod">
          <ac:chgData name="구재승" userId="2525da95-31f6-4b1a-bdfb-2f558f09d648" providerId="ADAL" clId="{2CC4D7EA-BA12-424D-AB65-FB9028E0C001}" dt="2023-08-07T04:35:42.892" v="3349" actId="478"/>
          <ac:spMkLst>
            <pc:docMk/>
            <pc:sldMk cId="1029460922" sldId="266"/>
            <ac:spMk id="23" creationId="{5589C02E-34A0-AF7C-4498-CF09374810AD}"/>
          </ac:spMkLst>
        </pc:spChg>
        <pc:spChg chg="add del mod">
          <ac:chgData name="구재승" userId="2525da95-31f6-4b1a-bdfb-2f558f09d648" providerId="ADAL" clId="{2CC4D7EA-BA12-424D-AB65-FB9028E0C001}" dt="2023-08-07T05:25:45.060" v="4269" actId="478"/>
          <ac:spMkLst>
            <pc:docMk/>
            <pc:sldMk cId="1029460922" sldId="266"/>
            <ac:spMk id="25" creationId="{5236B119-010C-F66B-7D40-82C97D8F0D17}"/>
          </ac:spMkLst>
        </pc:spChg>
        <pc:spChg chg="add del mod">
          <ac:chgData name="구재승" userId="2525da95-31f6-4b1a-bdfb-2f558f09d648" providerId="ADAL" clId="{2CC4D7EA-BA12-424D-AB65-FB9028E0C001}" dt="2023-08-07T04:31:32.719" v="3301" actId="21"/>
          <ac:spMkLst>
            <pc:docMk/>
            <pc:sldMk cId="1029460922" sldId="266"/>
            <ac:spMk id="30" creationId="{6299D304-DCDF-FD7D-FC11-06B8F7956906}"/>
          </ac:spMkLst>
        </pc:spChg>
        <pc:spChg chg="add del mod">
          <ac:chgData name="구재승" userId="2525da95-31f6-4b1a-bdfb-2f558f09d648" providerId="ADAL" clId="{2CC4D7EA-BA12-424D-AB65-FB9028E0C001}" dt="2023-08-07T04:31:32.719" v="3301" actId="21"/>
          <ac:spMkLst>
            <pc:docMk/>
            <pc:sldMk cId="1029460922" sldId="266"/>
            <ac:spMk id="33" creationId="{FC17EC96-6558-9CF0-02CA-03CBF0425004}"/>
          </ac:spMkLst>
        </pc:spChg>
        <pc:spChg chg="add del mod">
          <ac:chgData name="구재승" userId="2525da95-31f6-4b1a-bdfb-2f558f09d648" providerId="ADAL" clId="{2CC4D7EA-BA12-424D-AB65-FB9028E0C001}" dt="2023-08-07T04:31:32.719" v="3301" actId="21"/>
          <ac:spMkLst>
            <pc:docMk/>
            <pc:sldMk cId="1029460922" sldId="266"/>
            <ac:spMk id="35" creationId="{073A8F6C-D0B2-2999-1949-D36CEFAA1EAB}"/>
          </ac:spMkLst>
        </pc:spChg>
        <pc:spChg chg="add del mod">
          <ac:chgData name="구재승" userId="2525da95-31f6-4b1a-bdfb-2f558f09d648" providerId="ADAL" clId="{2CC4D7EA-BA12-424D-AB65-FB9028E0C001}" dt="2023-08-07T04:31:32.719" v="3301" actId="21"/>
          <ac:spMkLst>
            <pc:docMk/>
            <pc:sldMk cId="1029460922" sldId="266"/>
            <ac:spMk id="36" creationId="{A7C8A949-5DD1-75F4-9ADB-7453FBA27C07}"/>
          </ac:spMkLst>
        </pc:spChg>
        <pc:spChg chg="add del mod">
          <ac:chgData name="구재승" userId="2525da95-31f6-4b1a-bdfb-2f558f09d648" providerId="ADAL" clId="{2CC4D7EA-BA12-424D-AB65-FB9028E0C001}" dt="2023-08-02T08:35:29.096" v="1574" actId="478"/>
          <ac:spMkLst>
            <pc:docMk/>
            <pc:sldMk cId="1029460922" sldId="266"/>
            <ac:spMk id="37" creationId="{983D7FF5-D20E-422D-CD76-40DDCA2016AA}"/>
          </ac:spMkLst>
        </pc:spChg>
        <pc:spChg chg="add del mod">
          <ac:chgData name="구재승" userId="2525da95-31f6-4b1a-bdfb-2f558f09d648" providerId="ADAL" clId="{2CC4D7EA-BA12-424D-AB65-FB9028E0C001}" dt="2023-08-07T04:31:32.719" v="3301" actId="21"/>
          <ac:spMkLst>
            <pc:docMk/>
            <pc:sldMk cId="1029460922" sldId="266"/>
            <ac:spMk id="39" creationId="{804E0022-853B-653A-3C3F-4416022BF87D}"/>
          </ac:spMkLst>
        </pc:spChg>
        <pc:spChg chg="add del mod">
          <ac:chgData name="구재승" userId="2525da95-31f6-4b1a-bdfb-2f558f09d648" providerId="ADAL" clId="{2CC4D7EA-BA12-424D-AB65-FB9028E0C001}" dt="2023-08-02T08:16:48.907" v="1141" actId="478"/>
          <ac:spMkLst>
            <pc:docMk/>
            <pc:sldMk cId="1029460922" sldId="266"/>
            <ac:spMk id="40" creationId="{20163615-47FA-A082-1663-570D9E3C860B}"/>
          </ac:spMkLst>
        </pc:spChg>
        <pc:spChg chg="add del mod">
          <ac:chgData name="구재승" userId="2525da95-31f6-4b1a-bdfb-2f558f09d648" providerId="ADAL" clId="{2CC4D7EA-BA12-424D-AB65-FB9028E0C001}" dt="2023-08-07T04:31:32.719" v="3301" actId="21"/>
          <ac:spMkLst>
            <pc:docMk/>
            <pc:sldMk cId="1029460922" sldId="266"/>
            <ac:spMk id="40" creationId="{37E66F56-A312-3844-61B2-C3C9E7AAFBB9}"/>
          </ac:spMkLst>
        </pc:spChg>
        <pc:spChg chg="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41" creationId="{2775FB20-515A-DF21-56CA-EF7E207EF3FC}"/>
          </ac:spMkLst>
        </pc:spChg>
        <pc:spChg chg="add del mod">
          <ac:chgData name="구재승" userId="2525da95-31f6-4b1a-bdfb-2f558f09d648" providerId="ADAL" clId="{2CC4D7EA-BA12-424D-AB65-FB9028E0C001}" dt="2023-08-02T08:39:35.500" v="1634" actId="478"/>
          <ac:spMkLst>
            <pc:docMk/>
            <pc:sldMk cId="1029460922" sldId="266"/>
            <ac:spMk id="43" creationId="{8380CF62-F17E-E18E-538B-99E0CB43A3CA}"/>
          </ac:spMkLst>
        </pc:spChg>
        <pc:spChg chg="add del mod">
          <ac:chgData name="구재승" userId="2525da95-31f6-4b1a-bdfb-2f558f09d648" providerId="ADAL" clId="{2CC4D7EA-BA12-424D-AB65-FB9028E0C001}" dt="2023-08-02T08:39:35.500" v="1634" actId="478"/>
          <ac:spMkLst>
            <pc:docMk/>
            <pc:sldMk cId="1029460922" sldId="266"/>
            <ac:spMk id="44" creationId="{880BB60D-44B1-AD91-9A3D-CC5C83159846}"/>
          </ac:spMkLst>
        </pc:spChg>
        <pc:spChg chg="add del mod">
          <ac:chgData name="구재승" userId="2525da95-31f6-4b1a-bdfb-2f558f09d648" providerId="ADAL" clId="{2CC4D7EA-BA12-424D-AB65-FB9028E0C001}" dt="2023-08-02T08:39:35.500" v="1634" actId="478"/>
          <ac:spMkLst>
            <pc:docMk/>
            <pc:sldMk cId="1029460922" sldId="266"/>
            <ac:spMk id="45" creationId="{0A6DB4A4-0F13-BCE6-1E71-B34515ECDA7D}"/>
          </ac:spMkLst>
        </pc:spChg>
        <pc:spChg chg="add del mod">
          <ac:chgData name="구재승" userId="2525da95-31f6-4b1a-bdfb-2f558f09d648" providerId="ADAL" clId="{2CC4D7EA-BA12-424D-AB65-FB9028E0C001}" dt="2023-08-07T04:31:32.719" v="3301" actId="21"/>
          <ac:spMkLst>
            <pc:docMk/>
            <pc:sldMk cId="1029460922" sldId="266"/>
            <ac:spMk id="45" creationId="{6AD0979D-B415-18A8-FEF4-D4C931C60F9F}"/>
          </ac:spMkLst>
        </pc:spChg>
        <pc:spChg chg="add mod or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47" creationId="{DCA1A8AC-741E-52AD-AF5B-B23C4E12312F}"/>
          </ac:spMkLst>
        </pc:spChg>
        <pc:spChg chg="add del mod">
          <ac:chgData name="구재승" userId="2525da95-31f6-4b1a-bdfb-2f558f09d648" providerId="ADAL" clId="{2CC4D7EA-BA12-424D-AB65-FB9028E0C001}" dt="2023-08-07T04:31:32.719" v="3301" actId="21"/>
          <ac:spMkLst>
            <pc:docMk/>
            <pc:sldMk cId="1029460922" sldId="266"/>
            <ac:spMk id="51" creationId="{5DA98ACE-0CEF-3CEB-F78F-AAED3B39E89D}"/>
          </ac:spMkLst>
        </pc:spChg>
        <pc:spChg chg="add del mod">
          <ac:chgData name="구재승" userId="2525da95-31f6-4b1a-bdfb-2f558f09d648" providerId="ADAL" clId="{2CC4D7EA-BA12-424D-AB65-FB9028E0C001}" dt="2023-08-07T04:31:32.719" v="3301" actId="21"/>
          <ac:spMkLst>
            <pc:docMk/>
            <pc:sldMk cId="1029460922" sldId="266"/>
            <ac:spMk id="53" creationId="{6D373538-68CC-24EF-1A4A-461AD84C2942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58" creationId="{7B75F79F-135F-87E7-8E42-BD6F80D134B5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60" creationId="{C31A77D5-EE42-32A4-37D9-DDAB67865689}"/>
          </ac:spMkLst>
        </pc:spChg>
        <pc:spChg chg="add mod or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62" creationId="{CC471D8C-8D1D-1778-5864-9BB799856553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63" creationId="{8DC090A4-19A9-2206-7CDE-EF0ED91BE3CD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66" creationId="{ADBC6509-EE0C-FD3D-691A-3BC87A1BC07D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67" creationId="{0B67CFCB-564C-BAD5-A68B-510D5ABA92F3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71" creationId="{00BC282E-A737-1B6D-6756-DF3F7F16AA15}"/>
          </ac:spMkLst>
        </pc:spChg>
        <pc:spChg chg="add del mod">
          <ac:chgData name="구재승" userId="2525da95-31f6-4b1a-bdfb-2f558f09d648" providerId="ADAL" clId="{2CC4D7EA-BA12-424D-AB65-FB9028E0C001}" dt="2023-08-07T04:33:37.089" v="3321" actId="478"/>
          <ac:spMkLst>
            <pc:docMk/>
            <pc:sldMk cId="1029460922" sldId="266"/>
            <ac:spMk id="73" creationId="{0192E84D-3D28-371D-575C-10B1E4879B2B}"/>
          </ac:spMkLst>
        </pc:spChg>
        <pc:spChg chg="add del mod">
          <ac:chgData name="구재승" userId="2525da95-31f6-4b1a-bdfb-2f558f09d648" providerId="ADAL" clId="{2CC4D7EA-BA12-424D-AB65-FB9028E0C001}" dt="2023-08-07T04:33:40.171" v="3322" actId="478"/>
          <ac:spMkLst>
            <pc:docMk/>
            <pc:sldMk cId="1029460922" sldId="266"/>
            <ac:spMk id="75" creationId="{9923BF49-49A2-C8F6-4A39-965330EC5427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79" creationId="{D9D64EC2-EDCF-AFD4-C419-0A1560F627E4}"/>
          </ac:spMkLst>
        </pc:spChg>
        <pc:spChg chg="add del mod">
          <ac:chgData name="구재승" userId="2525da95-31f6-4b1a-bdfb-2f558f09d648" providerId="ADAL" clId="{2CC4D7EA-BA12-424D-AB65-FB9028E0C001}" dt="2023-08-07T05:24:58.714" v="4268" actId="478"/>
          <ac:spMkLst>
            <pc:docMk/>
            <pc:sldMk cId="1029460922" sldId="266"/>
            <ac:spMk id="106" creationId="{CF3F5D27-1A90-E345-9786-0D8003F85203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107" creationId="{25A5ACCA-9EE2-E801-6836-495A1116E394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109" creationId="{DCE141D6-1F59-8F3C-9D27-5679D5F53A91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111" creationId="{A8E497B4-5E7A-EC8F-E54D-839215FC7C86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115" creationId="{4E817A82-191C-89C8-EB32-10026FFA6014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116" creationId="{B2ACAD25-EAA5-CF1E-9ADF-B0848A964A11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117" creationId="{58EE7666-F848-6934-3504-0E2A0A5F2535}"/>
          </ac:spMkLst>
        </pc:spChg>
        <pc:spChg chg="add del mod">
          <ac:chgData name="구재승" userId="2525da95-31f6-4b1a-bdfb-2f558f09d648" providerId="ADAL" clId="{2CC4D7EA-BA12-424D-AB65-FB9028E0C001}" dt="2023-08-07T07:04:07.956" v="6673" actId="478"/>
          <ac:spMkLst>
            <pc:docMk/>
            <pc:sldMk cId="1029460922" sldId="266"/>
            <ac:spMk id="125" creationId="{2F542BE4-4735-CD16-BF3A-E13200201CCA}"/>
          </ac:spMkLst>
        </pc:spChg>
        <pc:spChg chg="add mod topLvl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127" creationId="{1D2B9C54-16DA-9B2E-A8FC-8A7823735ECF}"/>
          </ac:spMkLst>
        </pc:spChg>
        <pc:spChg chg="add del mod ord">
          <ac:chgData name="구재승" userId="2525da95-31f6-4b1a-bdfb-2f558f09d648" providerId="ADAL" clId="{2CC4D7EA-BA12-424D-AB65-FB9028E0C001}" dt="2023-08-07T09:04:31.486" v="9550" actId="21"/>
          <ac:spMkLst>
            <pc:docMk/>
            <pc:sldMk cId="1029460922" sldId="266"/>
            <ac:spMk id="132" creationId="{08DA4D5B-057B-4CE5-FCB4-786FD81AB046}"/>
          </ac:spMkLst>
        </pc:spChg>
        <pc:spChg chg="add mod ord">
          <ac:chgData name="구재승" userId="2525da95-31f6-4b1a-bdfb-2f558f09d648" providerId="ADAL" clId="{2CC4D7EA-BA12-424D-AB65-FB9028E0C001}" dt="2023-08-16T04:17:35.957" v="20339" actId="1038"/>
          <ac:spMkLst>
            <pc:docMk/>
            <pc:sldMk cId="1029460922" sldId="266"/>
            <ac:spMk id="133" creationId="{156DC240-DA67-DA20-1F78-3A21FB61CCF2}"/>
          </ac:spMkLst>
        </pc:spChg>
        <pc:grpChg chg="add del mod">
          <ac:chgData name="구재승" userId="2525da95-31f6-4b1a-bdfb-2f558f09d648" providerId="ADAL" clId="{2CC4D7EA-BA12-424D-AB65-FB9028E0C001}" dt="2023-08-16T04:12:11.531" v="20239" actId="165"/>
          <ac:grpSpMkLst>
            <pc:docMk/>
            <pc:sldMk cId="1029460922" sldId="266"/>
            <ac:grpSpMk id="5" creationId="{9350DF70-C7BA-593B-B547-F4A0C1532BD1}"/>
          </ac:grpSpMkLst>
        </pc:grpChg>
        <pc:grpChg chg="add mod">
          <ac:chgData name="구재승" userId="2525da95-31f6-4b1a-bdfb-2f558f09d648" providerId="ADAL" clId="{2CC4D7EA-BA12-424D-AB65-FB9028E0C001}" dt="2023-08-16T04:17:35.957" v="20339" actId="1038"/>
          <ac:grpSpMkLst>
            <pc:docMk/>
            <pc:sldMk cId="1029460922" sldId="266"/>
            <ac:grpSpMk id="8" creationId="{8AD8DF68-8B55-2360-2761-070CE166D3B3}"/>
          </ac:grpSpMkLst>
        </pc:grpChg>
        <pc:grpChg chg="add mod topLvl">
          <ac:chgData name="구재승" userId="2525da95-31f6-4b1a-bdfb-2f558f09d648" providerId="ADAL" clId="{2CC4D7EA-BA12-424D-AB65-FB9028E0C001}" dt="2023-08-16T04:17:35.957" v="20339" actId="1038"/>
          <ac:grpSpMkLst>
            <pc:docMk/>
            <pc:sldMk cId="1029460922" sldId="266"/>
            <ac:grpSpMk id="92" creationId="{6080AD5A-B6F8-D0C1-EA0B-C89F6444EE0D}"/>
          </ac:grpSpMkLst>
        </pc:grpChg>
        <pc:grpChg chg="add mod topLvl">
          <ac:chgData name="구재승" userId="2525da95-31f6-4b1a-bdfb-2f558f09d648" providerId="ADAL" clId="{2CC4D7EA-BA12-424D-AB65-FB9028E0C001}" dt="2023-08-16T04:17:35.957" v="20339" actId="1038"/>
          <ac:grpSpMkLst>
            <pc:docMk/>
            <pc:sldMk cId="1029460922" sldId="266"/>
            <ac:grpSpMk id="93" creationId="{7FBA0840-F6C5-6F09-859A-2CC3426BF4BE}"/>
          </ac:grpSpMkLst>
        </pc:grpChg>
        <pc:grpChg chg="add mod topLvl">
          <ac:chgData name="구재승" userId="2525da95-31f6-4b1a-bdfb-2f558f09d648" providerId="ADAL" clId="{2CC4D7EA-BA12-424D-AB65-FB9028E0C001}" dt="2023-08-16T04:17:35.957" v="20339" actId="1038"/>
          <ac:grpSpMkLst>
            <pc:docMk/>
            <pc:sldMk cId="1029460922" sldId="266"/>
            <ac:grpSpMk id="94" creationId="{2AFA5FB1-0031-61D8-1AEE-E846FC6131F3}"/>
          </ac:grpSpMkLst>
        </pc:grpChg>
        <pc:grpChg chg="add del mod">
          <ac:chgData name="구재승" userId="2525da95-31f6-4b1a-bdfb-2f558f09d648" providerId="ADAL" clId="{2CC4D7EA-BA12-424D-AB65-FB9028E0C001}" dt="2023-08-07T06:24:06.367" v="5279" actId="478"/>
          <ac:grpSpMkLst>
            <pc:docMk/>
            <pc:sldMk cId="1029460922" sldId="266"/>
            <ac:grpSpMk id="95" creationId="{B25A68BA-1065-FFAF-89A8-506F525C341E}"/>
          </ac:grpSpMkLst>
        </pc:grpChg>
        <pc:grpChg chg="add del mod">
          <ac:chgData name="구재승" userId="2525da95-31f6-4b1a-bdfb-2f558f09d648" providerId="ADAL" clId="{2CC4D7EA-BA12-424D-AB65-FB9028E0C001}" dt="2023-08-07T06:24:09.850" v="5281" actId="478"/>
          <ac:grpSpMkLst>
            <pc:docMk/>
            <pc:sldMk cId="1029460922" sldId="266"/>
            <ac:grpSpMk id="96" creationId="{2A080CE9-4095-4640-C013-7FF5BF01D98A}"/>
          </ac:grpSpMkLst>
        </pc:grpChg>
        <pc:grpChg chg="add mod topLvl">
          <ac:chgData name="구재승" userId="2525da95-31f6-4b1a-bdfb-2f558f09d648" providerId="ADAL" clId="{2CC4D7EA-BA12-424D-AB65-FB9028E0C001}" dt="2023-08-16T04:17:35.957" v="20339" actId="1038"/>
          <ac:grpSpMkLst>
            <pc:docMk/>
            <pc:sldMk cId="1029460922" sldId="266"/>
            <ac:grpSpMk id="99" creationId="{BCACB931-0C63-489C-6B7B-C142E0C8ABE0}"/>
          </ac:grpSpMkLst>
        </pc:grpChg>
        <pc:grpChg chg="add mod topLvl">
          <ac:chgData name="구재승" userId="2525da95-31f6-4b1a-bdfb-2f558f09d648" providerId="ADAL" clId="{2CC4D7EA-BA12-424D-AB65-FB9028E0C001}" dt="2023-08-16T04:17:35.957" v="20339" actId="1038"/>
          <ac:grpSpMkLst>
            <pc:docMk/>
            <pc:sldMk cId="1029460922" sldId="266"/>
            <ac:grpSpMk id="102" creationId="{67C591AB-8F64-AC3A-32C2-CBF366D8F752}"/>
          </ac:grpSpMkLst>
        </pc:grpChg>
        <pc:grpChg chg="add mod topLvl">
          <ac:chgData name="구재승" userId="2525da95-31f6-4b1a-bdfb-2f558f09d648" providerId="ADAL" clId="{2CC4D7EA-BA12-424D-AB65-FB9028E0C001}" dt="2023-08-16T04:17:35.957" v="20339" actId="1038"/>
          <ac:grpSpMkLst>
            <pc:docMk/>
            <pc:sldMk cId="1029460922" sldId="266"/>
            <ac:grpSpMk id="119" creationId="{A51A5257-9DAC-E163-0331-D18E585E1C22}"/>
          </ac:grpSpMkLst>
        </pc:grpChg>
        <pc:grpChg chg="add mod topLvl">
          <ac:chgData name="구재승" userId="2525da95-31f6-4b1a-bdfb-2f558f09d648" providerId="ADAL" clId="{2CC4D7EA-BA12-424D-AB65-FB9028E0C001}" dt="2023-08-16T04:17:35.957" v="20339" actId="1038"/>
          <ac:grpSpMkLst>
            <pc:docMk/>
            <pc:sldMk cId="1029460922" sldId="266"/>
            <ac:grpSpMk id="122" creationId="{29DE20D9-2866-B3B7-E697-B26C5B83B600}"/>
          </ac:grpSpMkLst>
        </pc:grpChg>
        <pc:grpChg chg="add mod topLvl">
          <ac:chgData name="구재승" userId="2525da95-31f6-4b1a-bdfb-2f558f09d648" providerId="ADAL" clId="{2CC4D7EA-BA12-424D-AB65-FB9028E0C001}" dt="2023-08-16T04:17:35.957" v="20339" actId="1038"/>
          <ac:grpSpMkLst>
            <pc:docMk/>
            <pc:sldMk cId="1029460922" sldId="266"/>
            <ac:grpSpMk id="129" creationId="{61F41DD8-B0CB-DFAE-A7AB-F5BCAD6C27F1}"/>
          </ac:grpSpMkLst>
        </pc:grpChg>
        <pc:graphicFrameChg chg="add mod modGraphic">
          <ac:chgData name="구재승" userId="2525da95-31f6-4b1a-bdfb-2f558f09d648" providerId="ADAL" clId="{2CC4D7EA-BA12-424D-AB65-FB9028E0C001}" dt="2023-08-16T04:17:35.957" v="20339" actId="1038"/>
          <ac:graphicFrameMkLst>
            <pc:docMk/>
            <pc:sldMk cId="1029460922" sldId="266"/>
            <ac:graphicFrameMk id="126" creationId="{812A0520-21BF-3DEC-1AD7-425FE4F0338D}"/>
          </ac:graphicFrameMkLst>
        </pc:graphicFrameChg>
        <pc:picChg chg="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4" creationId="{C07FC63B-0A57-565B-1C65-18636C1CDDB6}"/>
          </ac:picMkLst>
        </pc:picChg>
        <pc:picChg chg="del mod">
          <ac:chgData name="구재승" userId="2525da95-31f6-4b1a-bdfb-2f558f09d648" providerId="ADAL" clId="{2CC4D7EA-BA12-424D-AB65-FB9028E0C001}" dt="2023-08-07T06:24:02.361" v="5277" actId="478"/>
          <ac:picMkLst>
            <pc:docMk/>
            <pc:sldMk cId="1029460922" sldId="266"/>
            <ac:picMk id="7" creationId="{C37039FD-B503-22C8-7445-D4CFD65E3330}"/>
          </ac:picMkLst>
        </pc:picChg>
        <pc:picChg chg="add mod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7" creationId="{C4BF5EEC-875D-7A48-7E2B-D166A42DCC4D}"/>
          </ac:picMkLst>
        </pc:picChg>
        <pc:picChg chg="del mod">
          <ac:chgData name="구재승" userId="2525da95-31f6-4b1a-bdfb-2f558f09d648" providerId="ADAL" clId="{2CC4D7EA-BA12-424D-AB65-FB9028E0C001}" dt="2023-08-07T06:24:15.947" v="5282" actId="478"/>
          <ac:picMkLst>
            <pc:docMk/>
            <pc:sldMk cId="1029460922" sldId="266"/>
            <ac:picMk id="9" creationId="{EF0AA922-D5D6-72C6-0335-248FF1F881A2}"/>
          </ac:picMkLst>
        </pc:picChg>
        <pc:picChg chg="add del mod">
          <ac:chgData name="구재승" userId="2525da95-31f6-4b1a-bdfb-2f558f09d648" providerId="ADAL" clId="{2CC4D7EA-BA12-424D-AB65-FB9028E0C001}" dt="2023-08-07T06:24:15.947" v="5282" actId="478"/>
          <ac:picMkLst>
            <pc:docMk/>
            <pc:sldMk cId="1029460922" sldId="266"/>
            <ac:picMk id="10" creationId="{F459B134-FC7E-9088-D7E4-A27CC22FDB5D}"/>
          </ac:picMkLst>
        </pc:picChg>
        <pc:picChg chg="del mod">
          <ac:chgData name="구재승" userId="2525da95-31f6-4b1a-bdfb-2f558f09d648" providerId="ADAL" clId="{2CC4D7EA-BA12-424D-AB65-FB9028E0C001}" dt="2023-08-02T08:14:41.338" v="860" actId="478"/>
          <ac:picMkLst>
            <pc:docMk/>
            <pc:sldMk cId="1029460922" sldId="266"/>
            <ac:picMk id="13" creationId="{03BF85F1-3958-BD28-E4A3-E72CF0D70C9B}"/>
          </ac:picMkLst>
        </pc:picChg>
        <pc:picChg chg="del mod">
          <ac:chgData name="구재승" userId="2525da95-31f6-4b1a-bdfb-2f558f09d648" providerId="ADAL" clId="{2CC4D7EA-BA12-424D-AB65-FB9028E0C001}" dt="2023-08-07T06:24:02.361" v="5277" actId="478"/>
          <ac:picMkLst>
            <pc:docMk/>
            <pc:sldMk cId="1029460922" sldId="266"/>
            <ac:picMk id="14" creationId="{E6EEC738-C440-C0DD-F873-BD34A0DCDABC}"/>
          </ac:picMkLst>
        </pc:picChg>
        <pc:picChg chg="del mod">
          <ac:chgData name="구재승" userId="2525da95-31f6-4b1a-bdfb-2f558f09d648" providerId="ADAL" clId="{2CC4D7EA-BA12-424D-AB65-FB9028E0C001}" dt="2023-08-07T06:24:15.947" v="5282" actId="478"/>
          <ac:picMkLst>
            <pc:docMk/>
            <pc:sldMk cId="1029460922" sldId="266"/>
            <ac:picMk id="15" creationId="{650B2C8E-0312-2CA4-6260-FB3AF00A5D77}"/>
          </ac:picMkLst>
        </pc:picChg>
        <pc:picChg chg="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19" creationId="{0C1C9473-7972-8D54-E32B-A0409DDA6FA4}"/>
          </ac:picMkLst>
        </pc:picChg>
        <pc:picChg chg="add del mod">
          <ac:chgData name="구재승" userId="2525da95-31f6-4b1a-bdfb-2f558f09d648" providerId="ADAL" clId="{2CC4D7EA-BA12-424D-AB65-FB9028E0C001}" dt="2023-08-07T05:25:45.060" v="4269" actId="478"/>
          <ac:picMkLst>
            <pc:docMk/>
            <pc:sldMk cId="1029460922" sldId="266"/>
            <ac:picMk id="27" creationId="{436A8B9E-3F2D-89BE-1A1A-12D31EEB303A}"/>
          </ac:picMkLst>
        </pc:picChg>
        <pc:picChg chg="add del mod">
          <ac:chgData name="구재승" userId="2525da95-31f6-4b1a-bdfb-2f558f09d648" providerId="ADAL" clId="{2CC4D7EA-BA12-424D-AB65-FB9028E0C001}" dt="2023-08-07T04:31:32.719" v="3301" actId="21"/>
          <ac:picMkLst>
            <pc:docMk/>
            <pc:sldMk cId="1029460922" sldId="266"/>
            <ac:picMk id="28" creationId="{40A572D5-42DB-8C33-AAD3-912AF7B7B78B}"/>
          </ac:picMkLst>
        </pc:picChg>
        <pc:picChg chg="add del mod">
          <ac:chgData name="구재승" userId="2525da95-31f6-4b1a-bdfb-2f558f09d648" providerId="ADAL" clId="{2CC4D7EA-BA12-424D-AB65-FB9028E0C001}" dt="2023-08-07T04:31:32.719" v="3301" actId="21"/>
          <ac:picMkLst>
            <pc:docMk/>
            <pc:sldMk cId="1029460922" sldId="266"/>
            <ac:picMk id="32" creationId="{51F3A9BB-8C66-04E6-54B1-6A92E635AD71}"/>
          </ac:picMkLst>
        </pc:picChg>
        <pc:picChg chg="add del mod">
          <ac:chgData name="구재승" userId="2525da95-31f6-4b1a-bdfb-2f558f09d648" providerId="ADAL" clId="{2CC4D7EA-BA12-424D-AB65-FB9028E0C001}" dt="2023-08-07T04:31:32.719" v="3301" actId="21"/>
          <ac:picMkLst>
            <pc:docMk/>
            <pc:sldMk cId="1029460922" sldId="266"/>
            <ac:picMk id="34" creationId="{CE775AE4-D82C-D282-CAB9-F47AE9D54E62}"/>
          </ac:picMkLst>
        </pc:picChg>
        <pc:picChg chg="add del mod">
          <ac:chgData name="구재승" userId="2525da95-31f6-4b1a-bdfb-2f558f09d648" providerId="ADAL" clId="{2CC4D7EA-BA12-424D-AB65-FB9028E0C001}" dt="2023-08-07T04:31:32.719" v="3301" actId="21"/>
          <ac:picMkLst>
            <pc:docMk/>
            <pc:sldMk cId="1029460922" sldId="266"/>
            <ac:picMk id="37" creationId="{4A7123FA-3058-7671-6E1E-2BB0A84943F9}"/>
          </ac:picMkLst>
        </pc:picChg>
        <pc:picChg chg="add del mod">
          <ac:chgData name="구재승" userId="2525da95-31f6-4b1a-bdfb-2f558f09d648" providerId="ADAL" clId="{2CC4D7EA-BA12-424D-AB65-FB9028E0C001}" dt="2023-08-07T04:31:32.719" v="3301" actId="21"/>
          <ac:picMkLst>
            <pc:docMk/>
            <pc:sldMk cId="1029460922" sldId="266"/>
            <ac:picMk id="38" creationId="{916F921F-3CC8-B4BB-0570-977331C4B444}"/>
          </ac:picMkLst>
        </pc:picChg>
        <pc:picChg chg="add del mod">
          <ac:chgData name="구재승" userId="2525da95-31f6-4b1a-bdfb-2f558f09d648" providerId="ADAL" clId="{2CC4D7EA-BA12-424D-AB65-FB9028E0C001}" dt="2023-08-02T08:35:26.854" v="1573" actId="478"/>
          <ac:picMkLst>
            <pc:docMk/>
            <pc:sldMk cId="1029460922" sldId="266"/>
            <ac:picMk id="38" creationId="{A334A0A6-8008-2493-3D96-E59FA32AC9D4}"/>
          </ac:picMkLst>
        </pc:picChg>
        <pc:picChg chg="add del mod">
          <ac:chgData name="구재승" userId="2525da95-31f6-4b1a-bdfb-2f558f09d648" providerId="ADAL" clId="{2CC4D7EA-BA12-424D-AB65-FB9028E0C001}" dt="2023-08-02T08:16:46.401" v="1140" actId="478"/>
          <ac:picMkLst>
            <pc:docMk/>
            <pc:sldMk cId="1029460922" sldId="266"/>
            <ac:picMk id="39" creationId="{5D3E4857-59EA-0F75-993D-8259A4D639DD}"/>
          </ac:picMkLst>
        </pc:picChg>
        <pc:picChg chg="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42" creationId="{BA128776-FBAF-A012-9367-6531B9304A3F}"/>
          </ac:picMkLst>
        </pc:picChg>
        <pc:picChg chg="add del mod">
          <ac:chgData name="구재승" userId="2525da95-31f6-4b1a-bdfb-2f558f09d648" providerId="ADAL" clId="{2CC4D7EA-BA12-424D-AB65-FB9028E0C001}" dt="2023-08-02T08:39:35.500" v="1634" actId="478"/>
          <ac:picMkLst>
            <pc:docMk/>
            <pc:sldMk cId="1029460922" sldId="266"/>
            <ac:picMk id="46" creationId="{29C6F950-98CE-1217-FAA3-39D1441F2D45}"/>
          </ac:picMkLst>
        </pc:picChg>
        <pc:picChg chg="add del mod">
          <ac:chgData name="구재승" userId="2525da95-31f6-4b1a-bdfb-2f558f09d648" providerId="ADAL" clId="{2CC4D7EA-BA12-424D-AB65-FB9028E0C001}" dt="2023-08-07T04:31:32.719" v="3301" actId="21"/>
          <ac:picMkLst>
            <pc:docMk/>
            <pc:sldMk cId="1029460922" sldId="266"/>
            <ac:picMk id="46" creationId="{9810CD8F-6D05-2816-FE53-CB4AC33E8939}"/>
          </ac:picMkLst>
        </pc:picChg>
        <pc:picChg chg="add del mod">
          <ac:chgData name="구재승" userId="2525da95-31f6-4b1a-bdfb-2f558f09d648" providerId="ADAL" clId="{2CC4D7EA-BA12-424D-AB65-FB9028E0C001}" dt="2023-08-07T05:23:37.661" v="4232" actId="478"/>
          <ac:picMkLst>
            <pc:docMk/>
            <pc:sldMk cId="1029460922" sldId="266"/>
            <ac:picMk id="48" creationId="{E7AB8245-DEFE-50D0-3803-2095471A7982}"/>
          </ac:picMkLst>
        </pc:picChg>
        <pc:picChg chg="add del mod">
          <ac:chgData name="구재승" userId="2525da95-31f6-4b1a-bdfb-2f558f09d648" providerId="ADAL" clId="{2CC4D7EA-BA12-424D-AB65-FB9028E0C001}" dt="2023-08-07T04:31:32.719" v="3301" actId="21"/>
          <ac:picMkLst>
            <pc:docMk/>
            <pc:sldMk cId="1029460922" sldId="266"/>
            <ac:picMk id="52" creationId="{4F732677-26BA-2368-F143-495E3E2E58C4}"/>
          </ac:picMkLst>
        </pc:picChg>
        <pc:picChg chg="add del mod">
          <ac:chgData name="구재승" userId="2525da95-31f6-4b1a-bdfb-2f558f09d648" providerId="ADAL" clId="{2CC4D7EA-BA12-424D-AB65-FB9028E0C001}" dt="2023-08-07T04:31:32.719" v="3301" actId="21"/>
          <ac:picMkLst>
            <pc:docMk/>
            <pc:sldMk cId="1029460922" sldId="266"/>
            <ac:picMk id="54" creationId="{3728A99B-2C26-BE04-A87C-86F72DADA6D9}"/>
          </ac:picMkLst>
        </pc:picChg>
        <pc:picChg chg="add del mod">
          <ac:chgData name="구재승" userId="2525da95-31f6-4b1a-bdfb-2f558f09d648" providerId="ADAL" clId="{2CC4D7EA-BA12-424D-AB65-FB9028E0C001}" dt="2023-08-07T04:32:49.350" v="3314" actId="478"/>
          <ac:picMkLst>
            <pc:docMk/>
            <pc:sldMk cId="1029460922" sldId="266"/>
            <ac:picMk id="57" creationId="{8DCC4531-4173-16E6-C971-883507C9B137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59" creationId="{9A2AAE0A-6015-2211-7D64-6A8739E1570C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61" creationId="{85090D09-6707-8214-D4D8-F586CA69A167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64" creationId="{723E368C-4556-C12C-80B2-FCD9C6650492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65" creationId="{F3870EDD-33B3-33C6-C63B-B632B5BADDD0}"/>
          </ac:picMkLst>
        </pc:picChg>
        <pc:picChg chg="add del mod">
          <ac:chgData name="구재승" userId="2525da95-31f6-4b1a-bdfb-2f558f09d648" providerId="ADAL" clId="{2CC4D7EA-BA12-424D-AB65-FB9028E0C001}" dt="2023-08-07T04:35:31.186" v="3347" actId="478"/>
          <ac:picMkLst>
            <pc:docMk/>
            <pc:sldMk cId="1029460922" sldId="266"/>
            <ac:picMk id="68" creationId="{C89B9769-BA3F-7E18-B647-8E49AC05CC9B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72" creationId="{0892608F-FCE2-8820-4F7E-743E01ABB569}"/>
          </ac:picMkLst>
        </pc:picChg>
        <pc:picChg chg="add del mod">
          <ac:chgData name="구재승" userId="2525da95-31f6-4b1a-bdfb-2f558f09d648" providerId="ADAL" clId="{2CC4D7EA-BA12-424D-AB65-FB9028E0C001}" dt="2023-08-07T04:33:37.089" v="3321" actId="478"/>
          <ac:picMkLst>
            <pc:docMk/>
            <pc:sldMk cId="1029460922" sldId="266"/>
            <ac:picMk id="74" creationId="{2964D32A-AFEE-00DD-93DD-D4EDD063201A}"/>
          </ac:picMkLst>
        </pc:picChg>
        <pc:picChg chg="add del mod">
          <ac:chgData name="구재승" userId="2525da95-31f6-4b1a-bdfb-2f558f09d648" providerId="ADAL" clId="{2CC4D7EA-BA12-424D-AB65-FB9028E0C001}" dt="2023-08-07T04:33:37.089" v="3321" actId="478"/>
          <ac:picMkLst>
            <pc:docMk/>
            <pc:sldMk cId="1029460922" sldId="266"/>
            <ac:picMk id="76" creationId="{40705CA9-6A81-59C1-EF8B-824AC1DFE9AC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80" creationId="{81A4DFE5-CC59-6072-F378-4A7D820A86FD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105" creationId="{3EEFB88C-31AB-CBE8-245A-CB1FBB53C735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108" creationId="{9D715799-A8CD-BCCA-2E15-8163CEEBBAB1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110" creationId="{A46F371C-969F-1C8B-5CBF-7C815CFB1BE3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112" creationId="{52EB5664-9E57-E24C-82B6-DDE119F321B6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113" creationId="{296CBEA6-BF22-24A8-C951-9F536F46D09B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114" creationId="{F14371FA-1DF1-D27E-3FD3-5C35485D6D0B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118" creationId="{EA515319-F4D7-3611-5820-375797EBCCBD}"/>
          </ac:picMkLst>
        </pc:picChg>
        <pc:picChg chg="add mod topLvl">
          <ac:chgData name="구재승" userId="2525da95-31f6-4b1a-bdfb-2f558f09d648" providerId="ADAL" clId="{2CC4D7EA-BA12-424D-AB65-FB9028E0C001}" dt="2023-08-16T04:17:35.957" v="20339" actId="1038"/>
          <ac:picMkLst>
            <pc:docMk/>
            <pc:sldMk cId="1029460922" sldId="266"/>
            <ac:picMk id="128" creationId="{EAE7115D-E554-3F85-B643-01D68F824489}"/>
          </ac:picMkLst>
        </pc:pic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21" creationId="{DAB8309D-1342-8E74-1EB4-E47A37FB28C8}"/>
          </ac:cxnSpMkLst>
        </pc:cxnChg>
        <pc:cxnChg chg="mod">
          <ac:chgData name="구재승" userId="2525da95-31f6-4b1a-bdfb-2f558f09d648" providerId="ADAL" clId="{2CC4D7EA-BA12-424D-AB65-FB9028E0C001}" dt="2023-08-07T06:18:57.553" v="5137" actId="14100"/>
          <ac:cxnSpMkLst>
            <pc:docMk/>
            <pc:sldMk cId="1029460922" sldId="266"/>
            <ac:cxnSpMk id="22" creationId="{536B3CBD-0C8C-3796-79AF-2EE831E42351}"/>
          </ac:cxnSpMkLst>
        </pc:cxnChg>
        <pc:cxnChg chg="del mod">
          <ac:chgData name="구재승" userId="2525da95-31f6-4b1a-bdfb-2f558f09d648" providerId="ADAL" clId="{2CC4D7EA-BA12-424D-AB65-FB9028E0C001}" dt="2023-08-02T08:35:24.125" v="1572" actId="478"/>
          <ac:cxnSpMkLst>
            <pc:docMk/>
            <pc:sldMk cId="1029460922" sldId="266"/>
            <ac:cxnSpMk id="24" creationId="{494828F1-024A-486A-360A-3476808B5C28}"/>
          </ac:cxnSpMkLst>
        </pc:cxnChg>
        <pc:cxnChg chg="del mod">
          <ac:chgData name="구재승" userId="2525da95-31f6-4b1a-bdfb-2f558f09d648" providerId="ADAL" clId="{2CC4D7EA-BA12-424D-AB65-FB9028E0C001}" dt="2023-08-02T08:35:24.125" v="1572" actId="478"/>
          <ac:cxnSpMkLst>
            <pc:docMk/>
            <pc:sldMk cId="1029460922" sldId="266"/>
            <ac:cxnSpMk id="26" creationId="{81B20B68-9AD9-CBCE-7F25-F74645675486}"/>
          </ac:cxnSpMkLst>
        </pc:cxnChg>
        <pc:cxnChg chg="mod">
          <ac:chgData name="구재승" userId="2525da95-31f6-4b1a-bdfb-2f558f09d648" providerId="ADAL" clId="{2CC4D7EA-BA12-424D-AB65-FB9028E0C001}" dt="2023-08-07T06:18:57.553" v="5137" actId="14100"/>
          <ac:cxnSpMkLst>
            <pc:docMk/>
            <pc:sldMk cId="1029460922" sldId="266"/>
            <ac:cxnSpMk id="29" creationId="{E1091B98-27F2-3E3E-9C71-B342548E5610}"/>
          </ac:cxnSpMkLst>
        </pc:cxn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31" creationId="{F458E4D8-FE82-8F12-F98F-88F971E3C7B8}"/>
          </ac:cxnSpMkLst>
        </pc:cxnChg>
        <pc:cxnChg chg="add del mod">
          <ac:chgData name="구재승" userId="2525da95-31f6-4b1a-bdfb-2f558f09d648" providerId="ADAL" clId="{2CC4D7EA-BA12-424D-AB65-FB9028E0C001}" dt="2023-08-07T04:31:32.719" v="3301" actId="21"/>
          <ac:cxnSpMkLst>
            <pc:docMk/>
            <pc:sldMk cId="1029460922" sldId="266"/>
            <ac:cxnSpMk id="43" creationId="{F108B450-58D4-0091-BB57-6D23721548B9}"/>
          </ac:cxnSpMkLst>
        </pc:cxnChg>
        <pc:cxnChg chg="add del mod">
          <ac:chgData name="구재승" userId="2525da95-31f6-4b1a-bdfb-2f558f09d648" providerId="ADAL" clId="{2CC4D7EA-BA12-424D-AB65-FB9028E0C001}" dt="2023-08-07T04:31:32.719" v="3301" actId="21"/>
          <ac:cxnSpMkLst>
            <pc:docMk/>
            <pc:sldMk cId="1029460922" sldId="266"/>
            <ac:cxnSpMk id="44" creationId="{C628D05F-33C9-5F1D-4018-27AC02A3F39A}"/>
          </ac:cxnSpMkLst>
        </pc:cxnChg>
        <pc:cxnChg chg="add del mod">
          <ac:chgData name="구재승" userId="2525da95-31f6-4b1a-bdfb-2f558f09d648" providerId="ADAL" clId="{2CC4D7EA-BA12-424D-AB65-FB9028E0C001}" dt="2023-08-07T05:01:40.539" v="3793" actId="478"/>
          <ac:cxnSpMkLst>
            <pc:docMk/>
            <pc:sldMk cId="1029460922" sldId="266"/>
            <ac:cxnSpMk id="49" creationId="{12205FD7-D419-2FFB-F619-AE7134DDDA69}"/>
          </ac:cxnSpMkLst>
        </pc:cxnChg>
        <pc:cxnChg chg="add del mod">
          <ac:chgData name="구재승" userId="2525da95-31f6-4b1a-bdfb-2f558f09d648" providerId="ADAL" clId="{2CC4D7EA-BA12-424D-AB65-FB9028E0C001}" dt="2023-08-07T05:01:40.539" v="3793" actId="478"/>
          <ac:cxnSpMkLst>
            <pc:docMk/>
            <pc:sldMk cId="1029460922" sldId="266"/>
            <ac:cxnSpMk id="50" creationId="{1E748B1E-382C-1FA2-FB86-FF1B46DB3C38}"/>
          </ac:cxnSpMkLst>
        </pc:cxnChg>
        <pc:cxnChg chg="add del mod">
          <ac:chgData name="구재승" userId="2525da95-31f6-4b1a-bdfb-2f558f09d648" providerId="ADAL" clId="{2CC4D7EA-BA12-424D-AB65-FB9028E0C001}" dt="2023-08-07T04:31:32.719" v="3301" actId="21"/>
          <ac:cxnSpMkLst>
            <pc:docMk/>
            <pc:sldMk cId="1029460922" sldId="266"/>
            <ac:cxnSpMk id="55" creationId="{A27B1CBB-BA2D-9E52-1E90-E5E5FD2FC5D8}"/>
          </ac:cxnSpMkLst>
        </pc:cxnChg>
        <pc:cxnChg chg="add del mod">
          <ac:chgData name="구재승" userId="2525da95-31f6-4b1a-bdfb-2f558f09d648" providerId="ADAL" clId="{2CC4D7EA-BA12-424D-AB65-FB9028E0C001}" dt="2023-08-07T04:31:32.719" v="3301" actId="21"/>
          <ac:cxnSpMkLst>
            <pc:docMk/>
            <pc:sldMk cId="1029460922" sldId="266"/>
            <ac:cxnSpMk id="56" creationId="{022B3295-83BF-3FA4-FEB1-BB1393476515}"/>
          </ac:cxnSpMkLst>
        </pc:cxnChg>
        <pc:cxnChg chg="add del mod">
          <ac:chgData name="구재승" userId="2525da95-31f6-4b1a-bdfb-2f558f09d648" providerId="ADAL" clId="{2CC4D7EA-BA12-424D-AB65-FB9028E0C001}" dt="2023-08-07T05:01:50.055" v="3795" actId="478"/>
          <ac:cxnSpMkLst>
            <pc:docMk/>
            <pc:sldMk cId="1029460922" sldId="266"/>
            <ac:cxnSpMk id="69" creationId="{82BDD39E-B23D-6FBB-9A4B-58A18C89505C}"/>
          </ac:cxnSpMkLst>
        </pc:cxnChg>
        <pc:cxnChg chg="add del mod">
          <ac:chgData name="구재승" userId="2525da95-31f6-4b1a-bdfb-2f558f09d648" providerId="ADAL" clId="{2CC4D7EA-BA12-424D-AB65-FB9028E0C001}" dt="2023-08-07T05:01:50.055" v="3795" actId="478"/>
          <ac:cxnSpMkLst>
            <pc:docMk/>
            <pc:sldMk cId="1029460922" sldId="266"/>
            <ac:cxnSpMk id="70" creationId="{CA6B9DF4-AE25-55E8-77AC-79C4AF73F11C}"/>
          </ac:cxnSpMkLst>
        </pc:cxnChg>
        <pc:cxnChg chg="add del mod">
          <ac:chgData name="구재승" userId="2525da95-31f6-4b1a-bdfb-2f558f09d648" providerId="ADAL" clId="{2CC4D7EA-BA12-424D-AB65-FB9028E0C001}" dt="2023-08-07T05:01:58.289" v="3797" actId="478"/>
          <ac:cxnSpMkLst>
            <pc:docMk/>
            <pc:sldMk cId="1029460922" sldId="266"/>
            <ac:cxnSpMk id="77" creationId="{2C73FF67-0D27-563D-433F-0CF5CE6B6B74}"/>
          </ac:cxnSpMkLst>
        </pc:cxnChg>
        <pc:cxnChg chg="add del mod">
          <ac:chgData name="구재승" userId="2525da95-31f6-4b1a-bdfb-2f558f09d648" providerId="ADAL" clId="{2CC4D7EA-BA12-424D-AB65-FB9028E0C001}" dt="2023-08-07T05:01:58.289" v="3797" actId="478"/>
          <ac:cxnSpMkLst>
            <pc:docMk/>
            <pc:sldMk cId="1029460922" sldId="266"/>
            <ac:cxnSpMk id="78" creationId="{D528F250-0E7F-1B9E-166C-CB67C7A0C5A6}"/>
          </ac:cxnSpMkLst>
        </pc:cxnChg>
        <pc:cxnChg chg="add 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82" creationId="{41B86FAA-B04F-09CB-C162-88A4B95AEC73}"/>
          </ac:cxnSpMkLst>
        </pc:cxnChg>
        <pc:cxnChg chg="add 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85" creationId="{57051333-1483-B390-5510-EBC572D890FA}"/>
          </ac:cxnSpMkLst>
        </pc:cxnChg>
        <pc:cxnChg chg="add 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88" creationId="{EEA7182A-994F-1C35-5651-4A9C5A5633B3}"/>
          </ac:cxnSpMkLst>
        </pc:cxnChg>
        <pc:cxnChg chg="add 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89" creationId="{A46EB24E-651D-2741-9799-790554BC51F8}"/>
          </ac:cxnSpMkLst>
        </pc:cxnChg>
        <pc:cxnChg chg="mod">
          <ac:chgData name="구재승" userId="2525da95-31f6-4b1a-bdfb-2f558f09d648" providerId="ADAL" clId="{2CC4D7EA-BA12-424D-AB65-FB9028E0C001}" dt="2023-08-07T06:18:57.553" v="5137" actId="14100"/>
          <ac:cxnSpMkLst>
            <pc:docMk/>
            <pc:sldMk cId="1029460922" sldId="266"/>
            <ac:cxnSpMk id="97" creationId="{13E75CB3-9715-FF4D-0D2E-EA9CD75DC62D}"/>
          </ac:cxnSpMkLst>
        </pc:cxnChg>
        <pc:cxnChg chg="mod">
          <ac:chgData name="구재승" userId="2525da95-31f6-4b1a-bdfb-2f558f09d648" providerId="ADAL" clId="{2CC4D7EA-BA12-424D-AB65-FB9028E0C001}" dt="2023-08-07T06:18:57.553" v="5137" actId="14100"/>
          <ac:cxnSpMkLst>
            <pc:docMk/>
            <pc:sldMk cId="1029460922" sldId="266"/>
            <ac:cxnSpMk id="98" creationId="{938C3D87-6CD7-1A87-6BC1-005F2A1B528A}"/>
          </ac:cxnSpMkLst>
        </pc:cxn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100" creationId="{EC0DA5EE-60CD-C133-3BEC-EA677DDAAC1C}"/>
          </ac:cxnSpMkLst>
        </pc:cxn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101" creationId="{5264E650-DF54-453B-8414-87C9A9319518}"/>
          </ac:cxnSpMkLst>
        </pc:cxn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103" creationId="{6A310513-85A3-C565-009F-B6F1F1287394}"/>
          </ac:cxnSpMkLst>
        </pc:cxn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104" creationId="{99BD45FA-AB05-7707-08D8-12D1B83D0F72}"/>
          </ac:cxnSpMkLst>
        </pc:cxn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120" creationId="{26A11684-8DF7-073F-8686-B9C2B104E02F}"/>
          </ac:cxnSpMkLst>
        </pc:cxn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121" creationId="{A38BBE56-3222-9594-A953-AA1497531614}"/>
          </ac:cxnSpMkLst>
        </pc:cxn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123" creationId="{36801ED4-1CD5-9983-A41C-686B84AF038D}"/>
          </ac:cxnSpMkLst>
        </pc:cxn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124" creationId="{A8CAB1CB-A256-7A4C-D2FD-7D95F51142A5}"/>
          </ac:cxnSpMkLst>
        </pc:cxn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130" creationId="{0284A5F7-3251-BA6E-1015-5CC1846A654D}"/>
          </ac:cxnSpMkLst>
        </pc:cxnChg>
        <pc:cxnChg chg="mod">
          <ac:chgData name="구재승" userId="2525da95-31f6-4b1a-bdfb-2f558f09d648" providerId="ADAL" clId="{2CC4D7EA-BA12-424D-AB65-FB9028E0C001}" dt="2023-08-16T04:17:35.957" v="20339" actId="1038"/>
          <ac:cxnSpMkLst>
            <pc:docMk/>
            <pc:sldMk cId="1029460922" sldId="266"/>
            <ac:cxnSpMk id="131" creationId="{68FCE731-8A8E-B15D-2F27-7A728DAB0106}"/>
          </ac:cxnSpMkLst>
        </pc:cxnChg>
      </pc:sldChg>
      <pc:sldChg chg="addSp delSp modSp add mod ord modNotesTx">
        <pc:chgData name="구재승" userId="2525da95-31f6-4b1a-bdfb-2f558f09d648" providerId="ADAL" clId="{2CC4D7EA-BA12-424D-AB65-FB9028E0C001}" dt="2023-08-16T04:18:38.871" v="20344" actId="1037"/>
        <pc:sldMkLst>
          <pc:docMk/>
          <pc:sldMk cId="1233842962" sldId="267"/>
        </pc:sldMkLst>
        <pc:spChg chg="mod">
          <ac:chgData name="구재승" userId="2525da95-31f6-4b1a-bdfb-2f558f09d648" providerId="ADAL" clId="{2CC4D7EA-BA12-424D-AB65-FB9028E0C001}" dt="2023-08-14T05:11:37.876" v="19424"/>
          <ac:spMkLst>
            <pc:docMk/>
            <pc:sldMk cId="1233842962" sldId="267"/>
            <ac:spMk id="3" creationId="{00000000-0000-0000-0000-000000000000}"/>
          </ac:spMkLst>
        </pc:spChg>
        <pc:spChg chg="del mod">
          <ac:chgData name="구재승" userId="2525da95-31f6-4b1a-bdfb-2f558f09d648" providerId="ADAL" clId="{2CC4D7EA-BA12-424D-AB65-FB9028E0C001}" dt="2023-08-07T04:57:17.795" v="3668" actId="478"/>
          <ac:spMkLst>
            <pc:docMk/>
            <pc:sldMk cId="1233842962" sldId="267"/>
            <ac:spMk id="5" creationId="{00000000-0000-0000-0000-000000000000}"/>
          </ac:spMkLst>
        </pc:spChg>
        <pc:spChg chg="add del mod">
          <ac:chgData name="구재승" userId="2525da95-31f6-4b1a-bdfb-2f558f09d648" providerId="ADAL" clId="{2CC4D7EA-BA12-424D-AB65-FB9028E0C001}" dt="2023-08-07T05:10:47.874" v="3980" actId="478"/>
          <ac:spMkLst>
            <pc:docMk/>
            <pc:sldMk cId="1233842962" sldId="267"/>
            <ac:spMk id="6" creationId="{6760A004-36A5-4581-E161-983E10DB7ACB}"/>
          </ac:spMkLst>
        </pc:spChg>
        <pc:spChg chg="add mod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6" creationId="{6EE15E5A-CD36-0BBD-4F7A-B5434C19B6F8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9" creationId="{2D91C689-9449-5660-982C-B8A8AF5625F6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10" creationId="{41EB7667-C02D-9D20-0289-E739EE1CFDA2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11" creationId="{FA019248-FC2A-F1F7-2F4F-BE14A986F701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13" creationId="{71A30FBB-20ED-FE6F-31F5-3843B4DC7C99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15" creationId="{61C7CD01-85BB-7985-653E-16147744A8C0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17" creationId="{D5BF22E0-1C5A-5B5B-E358-46BD962F8692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19" creationId="{ABC43B32-5C95-E5D6-1430-912C8BEC2F58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20" creationId="{3021FC20-B8A9-8111-FC6D-E7640C273285}"/>
          </ac:spMkLst>
        </pc:spChg>
        <pc:spChg chg="add mod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23" creationId="{695A546A-F392-2D12-EE65-0FA7DC06A250}"/>
          </ac:spMkLst>
        </pc:spChg>
        <pc:spChg chg="del">
          <ac:chgData name="구재승" userId="2525da95-31f6-4b1a-bdfb-2f558f09d648" providerId="ADAL" clId="{2CC4D7EA-BA12-424D-AB65-FB9028E0C001}" dt="2023-08-11T06:24:17.626" v="19085"/>
          <ac:spMkLst>
            <pc:docMk/>
            <pc:sldMk cId="1233842962" sldId="267"/>
            <ac:spMk id="23" creationId="{8CBB6262-507C-82A0-0262-78CF47A19E88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1233842962" sldId="267"/>
            <ac:spMk id="27" creationId="{60BFC14D-D1EA-28B5-D78C-56F23FC26911}"/>
          </ac:spMkLst>
        </pc:spChg>
        <pc:spChg chg="mod">
          <ac:chgData name="구재승" userId="2525da95-31f6-4b1a-bdfb-2f558f09d648" providerId="ADAL" clId="{2CC4D7EA-BA12-424D-AB65-FB9028E0C001}" dt="2023-08-16T02:13:12.825" v="19977" actId="20577"/>
          <ac:spMkLst>
            <pc:docMk/>
            <pc:sldMk cId="1233842962" sldId="267"/>
            <ac:spMk id="29" creationId="{07D3C6A8-840D-E274-99AE-78AEFB57A5EA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30" creationId="{C904B5D3-32FB-BDF4-AB15-03902D56F769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31" creationId="{351DD22B-9891-2290-59CC-524E306EE4A7}"/>
          </ac:spMkLst>
        </pc:spChg>
        <pc:spChg chg="add mod or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32" creationId="{9C2125BD-32B5-17FF-93AB-E73197F1332C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35" creationId="{64CF74AD-0110-5217-DF47-AFEF3F073CDA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36" creationId="{B1015422-11DF-94F0-9794-67A0EE8D85F4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37" creationId="{EB0CB14A-997B-2849-9D8F-4CF60B884542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38" creationId="{19544CCD-56CB-7FD7-2AA3-E709CE29AE20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39" creationId="{50C52FD0-C9FE-E9DC-98A1-FC6731B0F73B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40" creationId="{47EC73D4-07FD-2438-56FF-6D67785F0F14}"/>
          </ac:spMkLst>
        </pc:spChg>
        <pc:spChg chg="add mod topLvl">
          <ac:chgData name="구재승" userId="2525da95-31f6-4b1a-bdfb-2f558f09d648" providerId="ADAL" clId="{2CC4D7EA-BA12-424D-AB65-FB9028E0C001}" dt="2023-08-16T04:18:38.871" v="20344" actId="1037"/>
          <ac:spMkLst>
            <pc:docMk/>
            <pc:sldMk cId="1233842962" sldId="267"/>
            <ac:spMk id="41" creationId="{52FEBCB0-19F4-46C6-7F8D-D183492CD951}"/>
          </ac:spMkLst>
        </pc:spChg>
        <pc:spChg chg="add mod">
          <ac:chgData name="구재승" userId="2525da95-31f6-4b1a-bdfb-2f558f09d648" providerId="ADAL" clId="{2CC4D7EA-BA12-424D-AB65-FB9028E0C001}" dt="2023-08-10T04:33:37.688" v="15682" actId="1036"/>
          <ac:spMkLst>
            <pc:docMk/>
            <pc:sldMk cId="1233842962" sldId="267"/>
            <ac:spMk id="43" creationId="{73021054-FAD2-A558-953A-50C6AD1A6F77}"/>
          </ac:spMkLst>
        </pc:spChg>
        <pc:spChg chg="add mod">
          <ac:chgData name="구재승" userId="2525da95-31f6-4b1a-bdfb-2f558f09d648" providerId="ADAL" clId="{2CC4D7EA-BA12-424D-AB65-FB9028E0C001}" dt="2023-08-07T05:16:56.427" v="4055" actId="571"/>
          <ac:spMkLst>
            <pc:docMk/>
            <pc:sldMk cId="1233842962" sldId="267"/>
            <ac:spMk id="44" creationId="{06623CC5-E9F9-3A2F-3865-6F365669FF6E}"/>
          </ac:spMkLst>
        </pc:spChg>
        <pc:spChg chg="add mod">
          <ac:chgData name="구재승" userId="2525da95-31f6-4b1a-bdfb-2f558f09d648" providerId="ADAL" clId="{2CC4D7EA-BA12-424D-AB65-FB9028E0C001}" dt="2023-08-07T05:16:56.427" v="4055" actId="571"/>
          <ac:spMkLst>
            <pc:docMk/>
            <pc:sldMk cId="1233842962" sldId="267"/>
            <ac:spMk id="45" creationId="{68A3CC27-7118-6D5B-C8B5-5B6B66849D00}"/>
          </ac:spMkLst>
        </pc:spChg>
        <pc:spChg chg="add mod">
          <ac:chgData name="구재승" userId="2525da95-31f6-4b1a-bdfb-2f558f09d648" providerId="ADAL" clId="{2CC4D7EA-BA12-424D-AB65-FB9028E0C001}" dt="2023-08-10T04:33:37.688" v="15682" actId="1036"/>
          <ac:spMkLst>
            <pc:docMk/>
            <pc:sldMk cId="1233842962" sldId="267"/>
            <ac:spMk id="46" creationId="{12339679-902B-D73F-BB74-DEDB9F1E57F9}"/>
          </ac:spMkLst>
        </pc:spChg>
        <pc:spChg chg="add mod">
          <ac:chgData name="구재승" userId="2525da95-31f6-4b1a-bdfb-2f558f09d648" providerId="ADAL" clId="{2CC4D7EA-BA12-424D-AB65-FB9028E0C001}" dt="2023-08-10T04:33:37.688" v="15682" actId="1036"/>
          <ac:spMkLst>
            <pc:docMk/>
            <pc:sldMk cId="1233842962" sldId="267"/>
            <ac:spMk id="47" creationId="{E5614F05-D1B7-1B1D-834A-7318E9B36ED7}"/>
          </ac:spMkLst>
        </pc:spChg>
        <pc:spChg chg="add mod">
          <ac:chgData name="구재승" userId="2525da95-31f6-4b1a-bdfb-2f558f09d648" providerId="ADAL" clId="{2CC4D7EA-BA12-424D-AB65-FB9028E0C001}" dt="2023-08-10T04:33:37.688" v="15682" actId="1036"/>
          <ac:spMkLst>
            <pc:docMk/>
            <pc:sldMk cId="1233842962" sldId="267"/>
            <ac:spMk id="48" creationId="{F2381928-CF84-02B0-2AFF-4A1E11EE2621}"/>
          </ac:spMkLst>
        </pc:spChg>
        <pc:spChg chg="add mod">
          <ac:chgData name="구재승" userId="2525da95-31f6-4b1a-bdfb-2f558f09d648" providerId="ADAL" clId="{2CC4D7EA-BA12-424D-AB65-FB9028E0C001}" dt="2023-08-10T04:33:37.688" v="15682" actId="1036"/>
          <ac:spMkLst>
            <pc:docMk/>
            <pc:sldMk cId="1233842962" sldId="267"/>
            <ac:spMk id="49" creationId="{54A0602E-4D1B-627C-0D37-7FD8E79BDE0D}"/>
          </ac:spMkLst>
        </pc:spChg>
        <pc:spChg chg="add mod">
          <ac:chgData name="구재승" userId="2525da95-31f6-4b1a-bdfb-2f558f09d648" providerId="ADAL" clId="{2CC4D7EA-BA12-424D-AB65-FB9028E0C001}" dt="2023-08-10T04:33:37.688" v="15682" actId="1036"/>
          <ac:spMkLst>
            <pc:docMk/>
            <pc:sldMk cId="1233842962" sldId="267"/>
            <ac:spMk id="50" creationId="{BDC7D19B-CEAF-34A9-32E8-C4D82DF87500}"/>
          </ac:spMkLst>
        </pc:spChg>
        <pc:spChg chg="add mod">
          <ac:chgData name="구재승" userId="2525da95-31f6-4b1a-bdfb-2f558f09d648" providerId="ADAL" clId="{2CC4D7EA-BA12-424D-AB65-FB9028E0C001}" dt="2023-08-10T04:33:37.688" v="15682" actId="1036"/>
          <ac:spMkLst>
            <pc:docMk/>
            <pc:sldMk cId="1233842962" sldId="267"/>
            <ac:spMk id="51" creationId="{24FAD094-9640-4C9E-902D-3E34F8ED8424}"/>
          </ac:spMkLst>
        </pc:spChg>
        <pc:spChg chg="add mod ord">
          <ac:chgData name="구재승" userId="2525da95-31f6-4b1a-bdfb-2f558f09d648" providerId="ADAL" clId="{2CC4D7EA-BA12-424D-AB65-FB9028E0C001}" dt="2023-08-16T04:17:02.782" v="20333" actId="14100"/>
          <ac:spMkLst>
            <pc:docMk/>
            <pc:sldMk cId="1233842962" sldId="267"/>
            <ac:spMk id="63" creationId="{4FF19D77-AE30-08DC-A136-AD5A88FCA707}"/>
          </ac:spMkLst>
        </pc:spChg>
        <pc:grpChg chg="add del mod topLvl">
          <ac:chgData name="구재승" userId="2525da95-31f6-4b1a-bdfb-2f558f09d648" providerId="ADAL" clId="{2CC4D7EA-BA12-424D-AB65-FB9028E0C001}" dt="2023-08-16T04:05:09.614" v="19989" actId="165"/>
          <ac:grpSpMkLst>
            <pc:docMk/>
            <pc:sldMk cId="1233842962" sldId="267"/>
            <ac:grpSpMk id="4" creationId="{724E646B-D9E1-C505-ACDC-AACBF1070874}"/>
          </ac:grpSpMkLst>
        </pc:grpChg>
        <pc:grpChg chg="add del mod">
          <ac:chgData name="구재승" userId="2525da95-31f6-4b1a-bdfb-2f558f09d648" providerId="ADAL" clId="{2CC4D7EA-BA12-424D-AB65-FB9028E0C001}" dt="2023-08-16T04:04:54.528" v="19988" actId="165"/>
          <ac:grpSpMkLst>
            <pc:docMk/>
            <pc:sldMk cId="1233842962" sldId="267"/>
            <ac:grpSpMk id="5" creationId="{23E3DDD1-529F-8B49-6AAF-11213410EC44}"/>
          </ac:grpSpMkLst>
        </pc:grpChg>
        <pc:grpChg chg="add mod">
          <ac:chgData name="구재승" userId="2525da95-31f6-4b1a-bdfb-2f558f09d648" providerId="ADAL" clId="{2CC4D7EA-BA12-424D-AB65-FB9028E0C001}" dt="2023-08-16T04:18:38.871" v="20344" actId="1037"/>
          <ac:grpSpMkLst>
            <pc:docMk/>
            <pc:sldMk cId="1233842962" sldId="267"/>
            <ac:grpSpMk id="27" creationId="{1B71DD50-A84B-FCEE-217D-233513B74758}"/>
          </ac:grpSpMkLst>
        </pc:grpChg>
        <pc:graphicFrameChg chg="add mod modGraphic">
          <ac:chgData name="구재승" userId="2525da95-31f6-4b1a-bdfb-2f558f09d648" providerId="ADAL" clId="{2CC4D7EA-BA12-424D-AB65-FB9028E0C001}" dt="2023-08-10T04:33:37.688" v="15682" actId="1036"/>
          <ac:graphicFrameMkLst>
            <pc:docMk/>
            <pc:sldMk cId="1233842962" sldId="267"/>
            <ac:graphicFrameMk id="42" creationId="{FC1D83BF-8610-B16D-08FF-B5EDCFACF189}"/>
          </ac:graphicFrameMkLst>
        </pc:graphicFrameChg>
        <pc:picChg chg="add mod topLvl">
          <ac:chgData name="구재승" userId="2525da95-31f6-4b1a-bdfb-2f558f09d648" providerId="ADAL" clId="{2CC4D7EA-BA12-424D-AB65-FB9028E0C001}" dt="2023-08-16T04:18:38.871" v="20344" actId="1037"/>
          <ac:picMkLst>
            <pc:docMk/>
            <pc:sldMk cId="1233842962" sldId="267"/>
            <ac:picMk id="2" creationId="{A2920377-A3B7-CF8E-609C-3D9F6E36C618}"/>
          </ac:picMkLst>
        </pc:picChg>
        <pc:picChg chg="add del mod">
          <ac:chgData name="구재승" userId="2525da95-31f6-4b1a-bdfb-2f558f09d648" providerId="ADAL" clId="{2CC4D7EA-BA12-424D-AB65-FB9028E0C001}" dt="2023-08-07T05:19:49.912" v="4223" actId="478"/>
          <ac:picMkLst>
            <pc:docMk/>
            <pc:sldMk cId="1233842962" sldId="267"/>
            <ac:picMk id="4" creationId="{54A4839D-0F78-FF6B-2984-9E7113502D2A}"/>
          </ac:picMkLst>
        </pc:picChg>
        <pc:picChg chg="add mod topLvl">
          <ac:chgData name="구재승" userId="2525da95-31f6-4b1a-bdfb-2f558f09d648" providerId="ADAL" clId="{2CC4D7EA-BA12-424D-AB65-FB9028E0C001}" dt="2023-08-16T04:18:38.871" v="20344" actId="1037"/>
          <ac:picMkLst>
            <pc:docMk/>
            <pc:sldMk cId="1233842962" sldId="267"/>
            <ac:picMk id="7" creationId="{DFCA7D94-3004-1497-1B3B-20CB3EEB4A01}"/>
          </ac:picMkLst>
        </pc:picChg>
        <pc:picChg chg="add mod topLvl">
          <ac:chgData name="구재승" userId="2525da95-31f6-4b1a-bdfb-2f558f09d648" providerId="ADAL" clId="{2CC4D7EA-BA12-424D-AB65-FB9028E0C001}" dt="2023-08-16T04:18:38.871" v="20344" actId="1037"/>
          <ac:picMkLst>
            <pc:docMk/>
            <pc:sldMk cId="1233842962" sldId="267"/>
            <ac:picMk id="8" creationId="{F54DE45F-735E-D276-8C4F-68D3199B0117}"/>
          </ac:picMkLst>
        </pc:picChg>
        <pc:picChg chg="add mod topLvl">
          <ac:chgData name="구재승" userId="2525da95-31f6-4b1a-bdfb-2f558f09d648" providerId="ADAL" clId="{2CC4D7EA-BA12-424D-AB65-FB9028E0C001}" dt="2023-08-16T04:18:38.871" v="20344" actId="1037"/>
          <ac:picMkLst>
            <pc:docMk/>
            <pc:sldMk cId="1233842962" sldId="267"/>
            <ac:picMk id="12" creationId="{0C48BB13-CE60-50C8-FD39-D8A7CD908EB3}"/>
          </ac:picMkLst>
        </pc:picChg>
        <pc:picChg chg="add mod topLvl">
          <ac:chgData name="구재승" userId="2525da95-31f6-4b1a-bdfb-2f558f09d648" providerId="ADAL" clId="{2CC4D7EA-BA12-424D-AB65-FB9028E0C001}" dt="2023-08-16T04:18:38.871" v="20344" actId="1037"/>
          <ac:picMkLst>
            <pc:docMk/>
            <pc:sldMk cId="1233842962" sldId="267"/>
            <ac:picMk id="14" creationId="{69FF3042-B385-521C-4D00-FAA8A1287EC9}"/>
          </ac:picMkLst>
        </pc:picChg>
        <pc:picChg chg="add mod topLvl">
          <ac:chgData name="구재승" userId="2525da95-31f6-4b1a-bdfb-2f558f09d648" providerId="ADAL" clId="{2CC4D7EA-BA12-424D-AB65-FB9028E0C001}" dt="2023-08-16T04:18:38.871" v="20344" actId="1037"/>
          <ac:picMkLst>
            <pc:docMk/>
            <pc:sldMk cId="1233842962" sldId="267"/>
            <ac:picMk id="16" creationId="{BEAF5CE3-6AB5-3850-7D7E-10493D8C2CAC}"/>
          </ac:picMkLst>
        </pc:picChg>
        <pc:picChg chg="add mod topLvl">
          <ac:chgData name="구재승" userId="2525da95-31f6-4b1a-bdfb-2f558f09d648" providerId="ADAL" clId="{2CC4D7EA-BA12-424D-AB65-FB9028E0C001}" dt="2023-08-16T04:18:38.871" v="20344" actId="1037"/>
          <ac:picMkLst>
            <pc:docMk/>
            <pc:sldMk cId="1233842962" sldId="267"/>
            <ac:picMk id="18" creationId="{6114A278-0044-1FF4-8DA5-57529149603D}"/>
          </ac:picMkLst>
        </pc:picChg>
        <pc:picChg chg="add mod topLvl">
          <ac:chgData name="구재승" userId="2525da95-31f6-4b1a-bdfb-2f558f09d648" providerId="ADAL" clId="{2CC4D7EA-BA12-424D-AB65-FB9028E0C001}" dt="2023-08-16T04:18:38.871" v="20344" actId="1037"/>
          <ac:picMkLst>
            <pc:docMk/>
            <pc:sldMk cId="1233842962" sldId="267"/>
            <ac:picMk id="21" creationId="{D1EF36F2-9F06-7247-6689-753F7C4BA06C}"/>
          </ac:picMkLst>
        </pc:picChg>
        <pc:cxnChg chg="add mod topLvl">
          <ac:chgData name="구재승" userId="2525da95-31f6-4b1a-bdfb-2f558f09d648" providerId="ADAL" clId="{2CC4D7EA-BA12-424D-AB65-FB9028E0C001}" dt="2023-08-16T04:18:38.871" v="20344" actId="1037"/>
          <ac:cxnSpMkLst>
            <pc:docMk/>
            <pc:sldMk cId="1233842962" sldId="267"/>
            <ac:cxnSpMk id="22" creationId="{8E1BB511-6743-5542-7D4A-F6B9654271CC}"/>
          </ac:cxnSpMkLst>
        </pc:cxnChg>
        <pc:cxnChg chg="add mod topLvl">
          <ac:chgData name="구재승" userId="2525da95-31f6-4b1a-bdfb-2f558f09d648" providerId="ADAL" clId="{2CC4D7EA-BA12-424D-AB65-FB9028E0C001}" dt="2023-08-16T04:18:38.871" v="20344" actId="1037"/>
          <ac:cxnSpMkLst>
            <pc:docMk/>
            <pc:sldMk cId="1233842962" sldId="267"/>
            <ac:cxnSpMk id="24" creationId="{5813CF6B-86A3-5010-2AAC-58453BCE8C35}"/>
          </ac:cxnSpMkLst>
        </pc:cxnChg>
        <pc:cxnChg chg="add mod topLvl">
          <ac:chgData name="구재승" userId="2525da95-31f6-4b1a-bdfb-2f558f09d648" providerId="ADAL" clId="{2CC4D7EA-BA12-424D-AB65-FB9028E0C001}" dt="2023-08-16T04:18:38.871" v="20344" actId="1037"/>
          <ac:cxnSpMkLst>
            <pc:docMk/>
            <pc:sldMk cId="1233842962" sldId="267"/>
            <ac:cxnSpMk id="25" creationId="{34FCB76F-4CA8-C44B-CFDF-0648416F1DCC}"/>
          </ac:cxnSpMkLst>
        </pc:cxnChg>
        <pc:cxnChg chg="add mod topLvl">
          <ac:chgData name="구재승" userId="2525da95-31f6-4b1a-bdfb-2f558f09d648" providerId="ADAL" clId="{2CC4D7EA-BA12-424D-AB65-FB9028E0C001}" dt="2023-08-16T04:18:38.871" v="20344" actId="1037"/>
          <ac:cxnSpMkLst>
            <pc:docMk/>
            <pc:sldMk cId="1233842962" sldId="267"/>
            <ac:cxnSpMk id="26" creationId="{771529EE-71B4-3B2D-5391-7EAF6249305F}"/>
          </ac:cxnSpMkLst>
        </pc:cxnChg>
        <pc:cxnChg chg="add mod topLvl">
          <ac:chgData name="구재승" userId="2525da95-31f6-4b1a-bdfb-2f558f09d648" providerId="ADAL" clId="{2CC4D7EA-BA12-424D-AB65-FB9028E0C001}" dt="2023-08-16T04:18:38.871" v="20344" actId="1037"/>
          <ac:cxnSpMkLst>
            <pc:docMk/>
            <pc:sldMk cId="1233842962" sldId="267"/>
            <ac:cxnSpMk id="28" creationId="{12F08351-9E12-53AA-0A8B-27B37EFF36BF}"/>
          </ac:cxnSpMkLst>
        </pc:cxnChg>
      </pc:sldChg>
      <pc:sldChg chg="addSp delSp modSp add mod delCm modNotesTx">
        <pc:chgData name="구재승" userId="2525da95-31f6-4b1a-bdfb-2f558f09d648" providerId="ADAL" clId="{2CC4D7EA-BA12-424D-AB65-FB9028E0C001}" dt="2023-08-16T02:12:42.621" v="19965" actId="20577"/>
        <pc:sldMkLst>
          <pc:docMk/>
          <pc:sldMk cId="448788782" sldId="268"/>
        </pc:sldMkLst>
        <pc:spChg chg="del mod">
          <ac:chgData name="구재승" userId="2525da95-31f6-4b1a-bdfb-2f558f09d648" providerId="ADAL" clId="{2CC4D7EA-BA12-424D-AB65-FB9028E0C001}" dt="2023-08-11T06:24:17.626" v="19085"/>
          <ac:spMkLst>
            <pc:docMk/>
            <pc:sldMk cId="448788782" sldId="268"/>
            <ac:spMk id="5" creationId="{95C05A49-6100-6089-E16D-9C037E38EA85}"/>
          </ac:spMkLst>
        </pc:spChg>
        <pc:spChg chg="del mod">
          <ac:chgData name="구재승" userId="2525da95-31f6-4b1a-bdfb-2f558f09d648" providerId="ADAL" clId="{2CC4D7EA-BA12-424D-AB65-FB9028E0C001}" dt="2023-08-07T01:52:13.074" v="2111" actId="478"/>
          <ac:spMkLst>
            <pc:docMk/>
            <pc:sldMk cId="448788782" sldId="268"/>
            <ac:spMk id="6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448788782" sldId="268"/>
            <ac:spMk id="6" creationId="{9FAD487C-43E2-8782-F275-6B1F81AFA2A2}"/>
          </ac:spMkLst>
        </pc:spChg>
        <pc:spChg chg="mod">
          <ac:chgData name="구재승" userId="2525da95-31f6-4b1a-bdfb-2f558f09d648" providerId="ADAL" clId="{2CC4D7EA-BA12-424D-AB65-FB9028E0C001}" dt="2023-08-16T02:12:42.621" v="19965" actId="20577"/>
          <ac:spMkLst>
            <pc:docMk/>
            <pc:sldMk cId="448788782" sldId="268"/>
            <ac:spMk id="7" creationId="{16CA78CA-97DC-3103-1EF7-12DFB9DC781B}"/>
          </ac:spMkLst>
        </pc:spChg>
        <pc:spChg chg="mod">
          <ac:chgData name="구재승" userId="2525da95-31f6-4b1a-bdfb-2f558f09d648" providerId="ADAL" clId="{2CC4D7EA-BA12-424D-AB65-FB9028E0C001}" dt="2023-08-07T01:58:44.135" v="2198" actId="6549"/>
          <ac:spMkLst>
            <pc:docMk/>
            <pc:sldMk cId="448788782" sldId="268"/>
            <ac:spMk id="8" creationId="{00000000-0000-0000-0000-000000000000}"/>
          </ac:spMkLst>
        </pc:spChg>
        <pc:graphicFrameChg chg="add del mod">
          <ac:chgData name="구재승" userId="2525da95-31f6-4b1a-bdfb-2f558f09d648" providerId="ADAL" clId="{2CC4D7EA-BA12-424D-AB65-FB9028E0C001}" dt="2023-08-07T01:51:54.184" v="2108"/>
          <ac:graphicFrameMkLst>
            <pc:docMk/>
            <pc:sldMk cId="448788782" sldId="268"/>
            <ac:graphicFrameMk id="2" creationId="{F8DCCF89-55B1-9A47-CCD8-6A4BC33F4216}"/>
          </ac:graphicFrameMkLst>
        </pc:graphicFrameChg>
        <pc:graphicFrameChg chg="add mod modGraphic">
          <ac:chgData name="구재승" userId="2525da95-31f6-4b1a-bdfb-2f558f09d648" providerId="ADAL" clId="{2CC4D7EA-BA12-424D-AB65-FB9028E0C001}" dt="2023-08-07T06:34:22.026" v="5594"/>
          <ac:graphicFrameMkLst>
            <pc:docMk/>
            <pc:sldMk cId="448788782" sldId="268"/>
            <ac:graphicFrameMk id="3" creationId="{14D9FC6A-38C5-A9C5-3878-F537F0B0E7C1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구재승" userId="2525da95-31f6-4b1a-bdfb-2f558f09d648" providerId="ADAL" clId="{2CC4D7EA-BA12-424D-AB65-FB9028E0C001}" dt="2023-08-16T01:55:13.687" v="19792"/>
              <pc2:cmMkLst xmlns:pc2="http://schemas.microsoft.com/office/powerpoint/2019/9/main/command">
                <pc:docMk/>
                <pc:sldMk cId="448788782" sldId="268"/>
                <pc2:cmMk id="{BCBAF5AB-E98A-4DE6-ACB6-2301B1D08C20}"/>
              </pc2:cmMkLst>
            </pc226:cmChg>
          </p:ext>
        </pc:extLst>
      </pc:sldChg>
      <pc:sldChg chg="addSp delSp modSp add del mod">
        <pc:chgData name="구재승" userId="2525da95-31f6-4b1a-bdfb-2f558f09d648" providerId="ADAL" clId="{2CC4D7EA-BA12-424D-AB65-FB9028E0C001}" dt="2023-08-01T06:51:28.664" v="479" actId="47"/>
        <pc:sldMkLst>
          <pc:docMk/>
          <pc:sldMk cId="1592240927" sldId="268"/>
        </pc:sldMkLst>
        <pc:spChg chg="add del mod">
          <ac:chgData name="구재승" userId="2525da95-31f6-4b1a-bdfb-2f558f09d648" providerId="ADAL" clId="{2CC4D7EA-BA12-424D-AB65-FB9028E0C001}" dt="2023-07-27T00:38:10.433" v="277" actId="478"/>
          <ac:spMkLst>
            <pc:docMk/>
            <pc:sldMk cId="1592240927" sldId="268"/>
            <ac:spMk id="3" creationId="{1C76646A-9C36-7C75-5BC6-C4064C2F8448}"/>
          </ac:spMkLst>
        </pc:spChg>
        <pc:spChg chg="mod">
          <ac:chgData name="구재승" userId="2525da95-31f6-4b1a-bdfb-2f558f09d648" providerId="ADAL" clId="{2CC4D7EA-BA12-424D-AB65-FB9028E0C001}" dt="2023-07-27T01:14:03.831" v="477" actId="20577"/>
          <ac:spMkLst>
            <pc:docMk/>
            <pc:sldMk cId="1592240927" sldId="268"/>
            <ac:spMk id="4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7-27T00:37:23.106" v="267" actId="478"/>
          <ac:spMkLst>
            <pc:docMk/>
            <pc:sldMk cId="1592240927" sldId="268"/>
            <ac:spMk id="6" creationId="{00000000-0000-0000-0000-000000000000}"/>
          </ac:spMkLst>
        </pc:spChg>
        <pc:spChg chg="add del mod">
          <ac:chgData name="구재승" userId="2525da95-31f6-4b1a-bdfb-2f558f09d648" providerId="ADAL" clId="{2CC4D7EA-BA12-424D-AB65-FB9028E0C001}" dt="2023-07-27T00:38:45.147" v="281"/>
          <ac:spMkLst>
            <pc:docMk/>
            <pc:sldMk cId="1592240927" sldId="268"/>
            <ac:spMk id="7" creationId="{1C76646A-9C36-7C75-5BC6-C4064C2F8448}"/>
          </ac:spMkLst>
        </pc:spChg>
        <pc:spChg chg="del">
          <ac:chgData name="구재승" userId="2525da95-31f6-4b1a-bdfb-2f558f09d648" providerId="ADAL" clId="{2CC4D7EA-BA12-424D-AB65-FB9028E0C001}" dt="2023-07-27T00:37:23.106" v="267" actId="478"/>
          <ac:spMkLst>
            <pc:docMk/>
            <pc:sldMk cId="1592240927" sldId="268"/>
            <ac:spMk id="8" creationId="{00000000-0000-0000-0000-000000000000}"/>
          </ac:spMkLst>
        </pc:spChg>
        <pc:spChg chg="add del mod">
          <ac:chgData name="구재승" userId="2525da95-31f6-4b1a-bdfb-2f558f09d648" providerId="ADAL" clId="{2CC4D7EA-BA12-424D-AB65-FB9028E0C001}" dt="2023-07-27T00:44:11.044" v="333" actId="478"/>
          <ac:spMkLst>
            <pc:docMk/>
            <pc:sldMk cId="1592240927" sldId="268"/>
            <ac:spMk id="10" creationId="{1C76646A-9C36-7C75-5BC6-C4064C2F8448}"/>
          </ac:spMkLst>
        </pc:spChg>
        <pc:graphicFrameChg chg="add del mod">
          <ac:chgData name="구재승" userId="2525da95-31f6-4b1a-bdfb-2f558f09d648" providerId="ADAL" clId="{2CC4D7EA-BA12-424D-AB65-FB9028E0C001}" dt="2023-07-27T00:38:10.433" v="277" actId="478"/>
          <ac:graphicFrameMkLst>
            <pc:docMk/>
            <pc:sldMk cId="1592240927" sldId="268"/>
            <ac:graphicFrameMk id="2" creationId="{4876EE59-F15C-4D01-B8E6-38F7F7235065}"/>
          </ac:graphicFrameMkLst>
        </pc:graphicFrameChg>
        <pc:graphicFrameChg chg="add del mod">
          <ac:chgData name="구재승" userId="2525da95-31f6-4b1a-bdfb-2f558f09d648" providerId="ADAL" clId="{2CC4D7EA-BA12-424D-AB65-FB9028E0C001}" dt="2023-07-27T00:38:45.147" v="281"/>
          <ac:graphicFrameMkLst>
            <pc:docMk/>
            <pc:sldMk cId="1592240927" sldId="268"/>
            <ac:graphicFrameMk id="5" creationId="{1459CF30-7350-8CDB-CDE0-1A95906D7838}"/>
          </ac:graphicFrameMkLst>
        </pc:graphicFrameChg>
        <pc:graphicFrameChg chg="add mod modGraphic">
          <ac:chgData name="구재승" userId="2525da95-31f6-4b1a-bdfb-2f558f09d648" providerId="ADAL" clId="{2CC4D7EA-BA12-424D-AB65-FB9028E0C001}" dt="2023-07-27T00:45:41.795" v="344"/>
          <ac:graphicFrameMkLst>
            <pc:docMk/>
            <pc:sldMk cId="1592240927" sldId="268"/>
            <ac:graphicFrameMk id="9" creationId="{D8F1ED93-ED3C-06C9-F4F2-96442F1562C2}"/>
          </ac:graphicFrameMkLst>
        </pc:graphicFrameChg>
      </pc:sldChg>
      <pc:sldChg chg="new del">
        <pc:chgData name="구재승" userId="2525da95-31f6-4b1a-bdfb-2f558f09d648" providerId="ADAL" clId="{2CC4D7EA-BA12-424D-AB65-FB9028E0C001}" dt="2023-08-03T01:33:34.842" v="1844" actId="47"/>
        <pc:sldMkLst>
          <pc:docMk/>
          <pc:sldMk cId="1039484239" sldId="269"/>
        </pc:sldMkLst>
      </pc:sldChg>
      <pc:sldChg chg="delSp new del mod">
        <pc:chgData name="구재승" userId="2525da95-31f6-4b1a-bdfb-2f558f09d648" providerId="ADAL" clId="{2CC4D7EA-BA12-424D-AB65-FB9028E0C001}" dt="2023-08-03T01:58:29.148" v="1868" actId="47"/>
        <pc:sldMkLst>
          <pc:docMk/>
          <pc:sldMk cId="1469824829" sldId="269"/>
        </pc:sldMkLst>
        <pc:spChg chg="del">
          <ac:chgData name="구재승" userId="2525da95-31f6-4b1a-bdfb-2f558f09d648" providerId="ADAL" clId="{2CC4D7EA-BA12-424D-AB65-FB9028E0C001}" dt="2023-08-03T01:58:26.624" v="1867" actId="478"/>
          <ac:spMkLst>
            <pc:docMk/>
            <pc:sldMk cId="1469824829" sldId="269"/>
            <ac:spMk id="3" creationId="{9C4108A7-83C1-98C6-46F6-EE5B1A16A0FC}"/>
          </ac:spMkLst>
        </pc:spChg>
      </pc:sldChg>
      <pc:sldChg chg="addSp delSp modSp add del mod">
        <pc:chgData name="구재승" userId="2525da95-31f6-4b1a-bdfb-2f558f09d648" providerId="ADAL" clId="{2CC4D7EA-BA12-424D-AB65-FB9028E0C001}" dt="2023-08-01T06:51:23.992" v="478" actId="47"/>
        <pc:sldMkLst>
          <pc:docMk/>
          <pc:sldMk cId="2550085537" sldId="269"/>
        </pc:sldMkLst>
        <pc:spChg chg="mod">
          <ac:chgData name="구재승" userId="2525da95-31f6-4b1a-bdfb-2f558f09d648" providerId="ADAL" clId="{2CC4D7EA-BA12-424D-AB65-FB9028E0C001}" dt="2023-07-27T01:13:51.015" v="464"/>
          <ac:spMkLst>
            <pc:docMk/>
            <pc:sldMk cId="2550085537" sldId="269"/>
            <ac:spMk id="4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7-27T01:05:26.299" v="347" actId="478"/>
          <ac:spMkLst>
            <pc:docMk/>
            <pc:sldMk cId="2550085537" sldId="269"/>
            <ac:spMk id="6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7-27T01:05:24.460" v="346" actId="478"/>
          <ac:spMkLst>
            <pc:docMk/>
            <pc:sldMk cId="2550085537" sldId="269"/>
            <ac:spMk id="8" creationId="{00000000-0000-0000-0000-000000000000}"/>
          </ac:spMkLst>
        </pc:spChg>
        <pc:graphicFrameChg chg="add del mod">
          <ac:chgData name="구재승" userId="2525da95-31f6-4b1a-bdfb-2f558f09d648" providerId="ADAL" clId="{2CC4D7EA-BA12-424D-AB65-FB9028E0C001}" dt="2023-07-27T01:06:44.960" v="351"/>
          <ac:graphicFrameMkLst>
            <pc:docMk/>
            <pc:sldMk cId="2550085537" sldId="269"/>
            <ac:graphicFrameMk id="2" creationId="{532BE9F6-02F9-B204-8851-CB920C023DF1}"/>
          </ac:graphicFrameMkLst>
        </pc:graphicFrameChg>
        <pc:graphicFrameChg chg="add mod modGraphic">
          <ac:chgData name="구재승" userId="2525da95-31f6-4b1a-bdfb-2f558f09d648" providerId="ADAL" clId="{2CC4D7EA-BA12-424D-AB65-FB9028E0C001}" dt="2023-07-27T01:13:21.022" v="405" actId="122"/>
          <ac:graphicFrameMkLst>
            <pc:docMk/>
            <pc:sldMk cId="2550085537" sldId="269"/>
            <ac:graphicFrameMk id="3" creationId="{64EEEB1D-4FFF-0332-7B52-F7F262B2FFD1}"/>
          </ac:graphicFrameMkLst>
        </pc:graphicFrameChg>
        <pc:graphicFrameChg chg="add del">
          <ac:chgData name="구재승" userId="2525da95-31f6-4b1a-bdfb-2f558f09d648" providerId="ADAL" clId="{2CC4D7EA-BA12-424D-AB65-FB9028E0C001}" dt="2023-07-27T01:08:47.670" v="373" actId="21"/>
          <ac:graphicFrameMkLst>
            <pc:docMk/>
            <pc:sldMk cId="2550085537" sldId="269"/>
            <ac:graphicFrameMk id="5" creationId="{42C69DAC-DD2D-57CE-1E81-7DEC08AADCCC}"/>
          </ac:graphicFrameMkLst>
        </pc:graphicFrameChg>
      </pc:sldChg>
      <pc:sldChg chg="addSp delSp modSp add del mod modNotesTx">
        <pc:chgData name="구재승" userId="2525da95-31f6-4b1a-bdfb-2f558f09d648" providerId="ADAL" clId="{2CC4D7EA-BA12-424D-AB65-FB9028E0C001}" dt="2023-08-16T02:08:44.184" v="19897" actId="47"/>
        <pc:sldMkLst>
          <pc:docMk/>
          <pc:sldMk cId="2759137591" sldId="269"/>
        </pc:sldMkLst>
        <pc:spChg chg="add del mod">
          <ac:chgData name="구재승" userId="2525da95-31f6-4b1a-bdfb-2f558f09d648" providerId="ADAL" clId="{2CC4D7EA-BA12-424D-AB65-FB9028E0C001}" dt="2023-08-07T02:10:17.798" v="2584" actId="478"/>
          <ac:spMkLst>
            <pc:docMk/>
            <pc:sldMk cId="2759137591" sldId="269"/>
            <ac:spMk id="2" creationId="{67419470-7C41-76DC-AAE1-A367250F478F}"/>
          </ac:spMkLst>
        </pc:spChg>
        <pc:spChg chg="del">
          <ac:chgData name="구재승" userId="2525da95-31f6-4b1a-bdfb-2f558f09d648" providerId="ADAL" clId="{2CC4D7EA-BA12-424D-AB65-FB9028E0C001}" dt="2023-08-11T06:24:17.626" v="19085"/>
          <ac:spMkLst>
            <pc:docMk/>
            <pc:sldMk cId="2759137591" sldId="269"/>
            <ac:spMk id="3" creationId="{57BD9228-8C31-55CF-D554-39F523948637}"/>
          </ac:spMkLst>
        </pc:spChg>
        <pc:spChg chg="mod">
          <ac:chgData name="구재승" userId="2525da95-31f6-4b1a-bdfb-2f558f09d648" providerId="ADAL" clId="{2CC4D7EA-BA12-424D-AB65-FB9028E0C001}" dt="2023-08-09T08:42:29.401" v="15593"/>
          <ac:spMkLst>
            <pc:docMk/>
            <pc:sldMk cId="2759137591" sldId="269"/>
            <ac:spMk id="4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2759137591" sldId="269"/>
            <ac:spMk id="6" creationId="{392BE041-2CB1-1556-9975-183F89FAA3E9}"/>
          </ac:spMkLst>
        </pc:spChg>
        <pc:spChg chg="del mod">
          <ac:chgData name="구재승" userId="2525da95-31f6-4b1a-bdfb-2f558f09d648" providerId="ADAL" clId="{2CC4D7EA-BA12-424D-AB65-FB9028E0C001}" dt="2023-08-16T02:08:20.398" v="19865" actId="478"/>
          <ac:spMkLst>
            <pc:docMk/>
            <pc:sldMk cId="2759137591" sldId="269"/>
            <ac:spMk id="7" creationId="{EB430914-F0A4-6D16-0A4B-82F49904CC68}"/>
          </ac:spMkLst>
        </pc:spChg>
        <pc:spChg chg="del mod">
          <ac:chgData name="구재승" userId="2525da95-31f6-4b1a-bdfb-2f558f09d648" providerId="ADAL" clId="{2CC4D7EA-BA12-424D-AB65-FB9028E0C001}" dt="2023-08-07T05:36:09.797" v="4491" actId="478"/>
          <ac:spMkLst>
            <pc:docMk/>
            <pc:sldMk cId="2759137591" sldId="269"/>
            <ac:spMk id="8" creationId="{00000000-0000-0000-0000-000000000000}"/>
          </ac:spMkLst>
        </pc:spChg>
        <pc:graphicFrameChg chg="del">
          <ac:chgData name="구재승" userId="2525da95-31f6-4b1a-bdfb-2f558f09d648" providerId="ADAL" clId="{2CC4D7EA-BA12-424D-AB65-FB9028E0C001}" dt="2023-08-07T01:58:21.823" v="2181" actId="478"/>
          <ac:graphicFrameMkLst>
            <pc:docMk/>
            <pc:sldMk cId="2759137591" sldId="269"/>
            <ac:graphicFrameMk id="3" creationId="{14D9FC6A-38C5-A9C5-3878-F537F0B0E7C1}"/>
          </ac:graphicFrameMkLst>
        </pc:graphicFrameChg>
        <pc:graphicFrameChg chg="add del mod modGraphic">
          <ac:chgData name="구재승" userId="2525da95-31f6-4b1a-bdfb-2f558f09d648" providerId="ADAL" clId="{2CC4D7EA-BA12-424D-AB65-FB9028E0C001}" dt="2023-08-16T02:08:41.870" v="19896" actId="21"/>
          <ac:graphicFrameMkLst>
            <pc:docMk/>
            <pc:sldMk cId="2759137591" sldId="269"/>
            <ac:graphicFrameMk id="5" creationId="{A2E483F3-E4AB-EA6D-DEF2-C7F282F6925D}"/>
          </ac:graphicFrameMkLst>
        </pc:graphicFrameChg>
      </pc:sldChg>
      <pc:sldChg chg="new del">
        <pc:chgData name="구재승" userId="2525da95-31f6-4b1a-bdfb-2f558f09d648" providerId="ADAL" clId="{2CC4D7EA-BA12-424D-AB65-FB9028E0C001}" dt="2023-08-07T01:49:51.977" v="2046" actId="680"/>
        <pc:sldMkLst>
          <pc:docMk/>
          <pc:sldMk cId="3815419611" sldId="269"/>
        </pc:sldMkLst>
      </pc:sldChg>
      <pc:sldChg chg="addSp delSp modSp add mod modNotesTx">
        <pc:chgData name="구재승" userId="2525da95-31f6-4b1a-bdfb-2f558f09d648" providerId="ADAL" clId="{2CC4D7EA-BA12-424D-AB65-FB9028E0C001}" dt="2023-08-16T04:28:35.880" v="20451" actId="14734"/>
        <pc:sldMkLst>
          <pc:docMk/>
          <pc:sldMk cId="8194530" sldId="270"/>
        </pc:sldMkLst>
        <pc:spChg chg="mod">
          <ac:chgData name="구재승" userId="2525da95-31f6-4b1a-bdfb-2f558f09d648" providerId="ADAL" clId="{2CC4D7EA-BA12-424D-AB65-FB9028E0C001}" dt="2023-08-16T02:08:34.130" v="19895"/>
          <ac:spMkLst>
            <pc:docMk/>
            <pc:sldMk cId="8194530" sldId="270"/>
            <ac:spMk id="4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11T06:24:17.626" v="19085"/>
          <ac:spMkLst>
            <pc:docMk/>
            <pc:sldMk cId="8194530" sldId="270"/>
            <ac:spMk id="5" creationId="{627CBB1A-FBEB-3370-9FCC-C4DFBCB53A40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8194530" sldId="270"/>
            <ac:spMk id="6" creationId="{1CECF944-B844-7043-ABE5-5D5AA22577F6}"/>
          </ac:spMkLst>
        </pc:spChg>
        <pc:spChg chg="mod">
          <ac:chgData name="구재승" userId="2525da95-31f6-4b1a-bdfb-2f558f09d648" providerId="ADAL" clId="{2CC4D7EA-BA12-424D-AB65-FB9028E0C001}" dt="2023-08-16T02:12:53.706" v="19969" actId="20577"/>
          <ac:spMkLst>
            <pc:docMk/>
            <pc:sldMk cId="8194530" sldId="270"/>
            <ac:spMk id="7" creationId="{48E5E09E-A9F5-CF10-0D30-7B2CAD47FD71}"/>
          </ac:spMkLst>
        </pc:spChg>
        <pc:spChg chg="del">
          <ac:chgData name="구재승" userId="2525da95-31f6-4b1a-bdfb-2f558f09d648" providerId="ADAL" clId="{2CC4D7EA-BA12-424D-AB65-FB9028E0C001}" dt="2023-08-07T05:42:12.904" v="4660" actId="478"/>
          <ac:spMkLst>
            <pc:docMk/>
            <pc:sldMk cId="8194530" sldId="270"/>
            <ac:spMk id="8" creationId="{00000000-0000-0000-0000-000000000000}"/>
          </ac:spMkLst>
        </pc:spChg>
        <pc:graphicFrameChg chg="add mod modGraphic">
          <ac:chgData name="구재승" userId="2525da95-31f6-4b1a-bdfb-2f558f09d648" providerId="ADAL" clId="{2CC4D7EA-BA12-424D-AB65-FB9028E0C001}" dt="2023-08-16T02:12:29.260" v="19961" actId="1036"/>
          <ac:graphicFrameMkLst>
            <pc:docMk/>
            <pc:sldMk cId="8194530" sldId="270"/>
            <ac:graphicFrameMk id="2" creationId="{7213340B-7045-F5B2-2908-41B08CA5FFE9}"/>
          </ac:graphicFrameMkLst>
        </pc:graphicFrameChg>
        <pc:graphicFrameChg chg="mod modGraphic">
          <ac:chgData name="구재승" userId="2525da95-31f6-4b1a-bdfb-2f558f09d648" providerId="ADAL" clId="{2CC4D7EA-BA12-424D-AB65-FB9028E0C001}" dt="2023-08-16T04:28:35.880" v="20451" actId="14734"/>
          <ac:graphicFrameMkLst>
            <pc:docMk/>
            <pc:sldMk cId="8194530" sldId="270"/>
            <ac:graphicFrameMk id="3" creationId="{14D9FC6A-38C5-A9C5-3878-F537F0B0E7C1}"/>
          </ac:graphicFrameMkLst>
        </pc:graphicFrameChg>
      </pc:sldChg>
      <pc:sldChg chg="new del">
        <pc:chgData name="구재승" userId="2525da95-31f6-4b1a-bdfb-2f558f09d648" providerId="ADAL" clId="{2CC4D7EA-BA12-424D-AB65-FB9028E0C001}" dt="2023-07-27T01:08:23.583" v="369" actId="680"/>
        <pc:sldMkLst>
          <pc:docMk/>
          <pc:sldMk cId="560928957" sldId="270"/>
        </pc:sldMkLst>
      </pc:sldChg>
      <pc:sldChg chg="addSp delSp modSp add del mod">
        <pc:chgData name="구재승" userId="2525da95-31f6-4b1a-bdfb-2f558f09d648" providerId="ADAL" clId="{2CC4D7EA-BA12-424D-AB65-FB9028E0C001}" dt="2023-08-01T06:51:23.992" v="478" actId="47"/>
        <pc:sldMkLst>
          <pc:docMk/>
          <pc:sldMk cId="4082302467" sldId="270"/>
        </pc:sldMkLst>
        <pc:spChg chg="mod">
          <ac:chgData name="구재승" userId="2525da95-31f6-4b1a-bdfb-2f558f09d648" providerId="ADAL" clId="{2CC4D7EA-BA12-424D-AB65-FB9028E0C001}" dt="2023-07-27T01:13:42.369" v="433"/>
          <ac:spMkLst>
            <pc:docMk/>
            <pc:sldMk cId="4082302467" sldId="270"/>
            <ac:spMk id="4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7-27T01:08:42.354" v="372" actId="478"/>
          <ac:spMkLst>
            <pc:docMk/>
            <pc:sldMk cId="4082302467" sldId="270"/>
            <ac:spMk id="6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7-27T01:08:42.354" v="372" actId="478"/>
          <ac:spMkLst>
            <pc:docMk/>
            <pc:sldMk cId="4082302467" sldId="270"/>
            <ac:spMk id="8" creationId="{00000000-0000-0000-0000-000000000000}"/>
          </ac:spMkLst>
        </pc:spChg>
        <pc:graphicFrameChg chg="add mod modGraphic">
          <ac:chgData name="구재승" userId="2525da95-31f6-4b1a-bdfb-2f558f09d648" providerId="ADAL" clId="{2CC4D7EA-BA12-424D-AB65-FB9028E0C001}" dt="2023-07-27T01:13:04.278" v="403" actId="1076"/>
          <ac:graphicFrameMkLst>
            <pc:docMk/>
            <pc:sldMk cId="4082302467" sldId="270"/>
            <ac:graphicFrameMk id="2" creationId="{3EF1FF61-5DE5-BED1-6D2B-209BFF74BFE7}"/>
          </ac:graphicFrameMkLst>
        </pc:graphicFrameChg>
      </pc:sldChg>
      <pc:sldChg chg="addSp delSp modSp add del mod">
        <pc:chgData name="구재승" userId="2525da95-31f6-4b1a-bdfb-2f558f09d648" providerId="ADAL" clId="{2CC4D7EA-BA12-424D-AB65-FB9028E0C001}" dt="2023-08-07T06:43:16.575" v="5738" actId="1037"/>
        <pc:sldMkLst>
          <pc:docMk/>
          <pc:sldMk cId="3451376095" sldId="271"/>
        </pc:sldMkLst>
        <pc:spChg chg="add mod">
          <ac:chgData name="구재승" userId="2525da95-31f6-4b1a-bdfb-2f558f09d648" providerId="ADAL" clId="{2CC4D7EA-BA12-424D-AB65-FB9028E0C001}" dt="2023-08-07T06:41:58.268" v="5726" actId="1037"/>
          <ac:spMkLst>
            <pc:docMk/>
            <pc:sldMk cId="3451376095" sldId="271"/>
            <ac:spMk id="5" creationId="{462BDA25-35EB-5B96-D125-BD5A10B977B0}"/>
          </ac:spMkLst>
        </pc:spChg>
        <pc:spChg chg="add mod">
          <ac:chgData name="구재승" userId="2525da95-31f6-4b1a-bdfb-2f558f09d648" providerId="ADAL" clId="{2CC4D7EA-BA12-424D-AB65-FB9028E0C001}" dt="2023-08-07T06:41:51.120" v="5720" actId="20577"/>
          <ac:spMkLst>
            <pc:docMk/>
            <pc:sldMk cId="3451376095" sldId="271"/>
            <ac:spMk id="7" creationId="{847761CC-D927-FE75-3860-E06ACAF7F23A}"/>
          </ac:spMkLst>
        </pc:spChg>
        <pc:graphicFrameChg chg="del">
          <ac:chgData name="구재승" userId="2525da95-31f6-4b1a-bdfb-2f558f09d648" providerId="ADAL" clId="{2CC4D7EA-BA12-424D-AB65-FB9028E0C001}" dt="2023-08-07T05:47:18.705" v="4738" actId="478"/>
          <ac:graphicFrameMkLst>
            <pc:docMk/>
            <pc:sldMk cId="3451376095" sldId="271"/>
            <ac:graphicFrameMk id="3" creationId="{14D9FC6A-38C5-A9C5-3878-F537F0B0E7C1}"/>
          </ac:graphicFrameMkLst>
        </pc:graphicFrameChg>
        <pc:picChg chg="add mod">
          <ac:chgData name="구재승" userId="2525da95-31f6-4b1a-bdfb-2f558f09d648" providerId="ADAL" clId="{2CC4D7EA-BA12-424D-AB65-FB9028E0C001}" dt="2023-08-07T06:41:58.268" v="5726" actId="1037"/>
          <ac:picMkLst>
            <pc:docMk/>
            <pc:sldMk cId="3451376095" sldId="271"/>
            <ac:picMk id="2" creationId="{89864C1D-ACD7-1128-B7BF-0E51A139ACBB}"/>
          </ac:picMkLst>
        </pc:picChg>
        <pc:picChg chg="add mod">
          <ac:chgData name="구재승" userId="2525da95-31f6-4b1a-bdfb-2f558f09d648" providerId="ADAL" clId="{2CC4D7EA-BA12-424D-AB65-FB9028E0C001}" dt="2023-08-07T06:41:58.268" v="5726" actId="1037"/>
          <ac:picMkLst>
            <pc:docMk/>
            <pc:sldMk cId="3451376095" sldId="271"/>
            <ac:picMk id="6" creationId="{BA63CB1B-48D7-B702-6880-0632B2FBC946}"/>
          </ac:picMkLst>
        </pc:picChg>
        <pc:picChg chg="add mod">
          <ac:chgData name="구재승" userId="2525da95-31f6-4b1a-bdfb-2f558f09d648" providerId="ADAL" clId="{2CC4D7EA-BA12-424D-AB65-FB9028E0C001}" dt="2023-08-07T06:41:41.380" v="5712" actId="1076"/>
          <ac:picMkLst>
            <pc:docMk/>
            <pc:sldMk cId="3451376095" sldId="271"/>
            <ac:picMk id="9" creationId="{6F4510A9-72ED-4877-2479-93AD6D143D25}"/>
          </ac:picMkLst>
        </pc:picChg>
        <pc:picChg chg="add mod">
          <ac:chgData name="구재승" userId="2525da95-31f6-4b1a-bdfb-2f558f09d648" providerId="ADAL" clId="{2CC4D7EA-BA12-424D-AB65-FB9028E0C001}" dt="2023-08-07T06:38:48.064" v="5649" actId="1076"/>
          <ac:picMkLst>
            <pc:docMk/>
            <pc:sldMk cId="3451376095" sldId="271"/>
            <ac:picMk id="2050" creationId="{5F515210-7751-AFF9-1E58-2033E89E49AE}"/>
          </ac:picMkLst>
        </pc:picChg>
        <pc:picChg chg="add mod">
          <ac:chgData name="구재승" userId="2525da95-31f6-4b1a-bdfb-2f558f09d648" providerId="ADAL" clId="{2CC4D7EA-BA12-424D-AB65-FB9028E0C001}" dt="2023-08-07T06:38:45.941" v="5648" actId="1076"/>
          <ac:picMkLst>
            <pc:docMk/>
            <pc:sldMk cId="3451376095" sldId="271"/>
            <ac:picMk id="2052" creationId="{B809FAF6-7766-E584-2C83-ED69475E0C1B}"/>
          </ac:picMkLst>
        </pc:picChg>
        <pc:picChg chg="add mod">
          <ac:chgData name="구재승" userId="2525da95-31f6-4b1a-bdfb-2f558f09d648" providerId="ADAL" clId="{2CC4D7EA-BA12-424D-AB65-FB9028E0C001}" dt="2023-08-07T06:41:58.268" v="5726" actId="1037"/>
          <ac:picMkLst>
            <pc:docMk/>
            <pc:sldMk cId="3451376095" sldId="271"/>
            <ac:picMk id="2054" creationId="{E186B125-3272-6477-8C68-C32F3FBA07F9}"/>
          </ac:picMkLst>
        </pc:picChg>
        <pc:picChg chg="add mod">
          <ac:chgData name="구재승" userId="2525da95-31f6-4b1a-bdfb-2f558f09d648" providerId="ADAL" clId="{2CC4D7EA-BA12-424D-AB65-FB9028E0C001}" dt="2023-08-07T06:42:01.122" v="5733" actId="1037"/>
          <ac:picMkLst>
            <pc:docMk/>
            <pc:sldMk cId="3451376095" sldId="271"/>
            <ac:picMk id="2056" creationId="{ACD4E8FF-A5D1-9125-691D-9FD180FD7006}"/>
          </ac:picMkLst>
        </pc:picChg>
        <pc:cxnChg chg="add mod">
          <ac:chgData name="구재승" userId="2525da95-31f6-4b1a-bdfb-2f558f09d648" providerId="ADAL" clId="{2CC4D7EA-BA12-424D-AB65-FB9028E0C001}" dt="2023-08-07T06:43:16.575" v="5738" actId="1037"/>
          <ac:cxnSpMkLst>
            <pc:docMk/>
            <pc:sldMk cId="3451376095" sldId="271"/>
            <ac:cxnSpMk id="10" creationId="{3B344383-49CF-9408-6874-1EBA4D9C51D4}"/>
          </ac:cxnSpMkLst>
        </pc:cxnChg>
      </pc:sldChg>
      <pc:sldChg chg="addSp delSp modSp add mod ord delAnim modAnim">
        <pc:chgData name="구재승" userId="2525da95-31f6-4b1a-bdfb-2f558f09d648" providerId="ADAL" clId="{2CC4D7EA-BA12-424D-AB65-FB9028E0C001}" dt="2023-08-16T02:13:21.568" v="19981" actId="20577"/>
        <pc:sldMkLst>
          <pc:docMk/>
          <pc:sldMk cId="2450468588" sldId="272"/>
        </pc:sldMkLst>
        <pc:spChg chg="del mod">
          <ac:chgData name="구재승" userId="2525da95-31f6-4b1a-bdfb-2f558f09d648" providerId="ADAL" clId="{2CC4D7EA-BA12-424D-AB65-FB9028E0C001}" dt="2023-08-11T02:21:11.248" v="18045" actId="478"/>
          <ac:spMkLst>
            <pc:docMk/>
            <pc:sldMk cId="2450468588" sldId="272"/>
            <ac:spMk id="2" creationId="{00000000-0000-0000-0000-000000000000}"/>
          </ac:spMkLst>
        </pc:spChg>
        <pc:spChg chg="mod">
          <ac:chgData name="구재승" userId="2525da95-31f6-4b1a-bdfb-2f558f09d648" providerId="ADAL" clId="{2CC4D7EA-BA12-424D-AB65-FB9028E0C001}" dt="2023-08-14T05:16:25.647" v="19500"/>
          <ac:spMkLst>
            <pc:docMk/>
            <pc:sldMk cId="2450468588" sldId="272"/>
            <ac:spMk id="4" creationId="{00000000-0000-0000-0000-000000000000}"/>
          </ac:spMkLst>
        </pc:spChg>
        <pc:spChg chg="add del">
          <ac:chgData name="구재승" userId="2525da95-31f6-4b1a-bdfb-2f558f09d648" providerId="ADAL" clId="{2CC4D7EA-BA12-424D-AB65-FB9028E0C001}" dt="2023-08-09T02:23:23.017" v="11716" actId="22"/>
          <ac:spMkLst>
            <pc:docMk/>
            <pc:sldMk cId="2450468588" sldId="272"/>
            <ac:spMk id="5" creationId="{09EB5F8D-868D-4A66-AF98-BE299EB38F63}"/>
          </ac:spMkLst>
        </pc:spChg>
        <pc:spChg chg="add del mod">
          <ac:chgData name="구재승" userId="2525da95-31f6-4b1a-bdfb-2f558f09d648" providerId="ADAL" clId="{2CC4D7EA-BA12-424D-AB65-FB9028E0C001}" dt="2023-08-11T05:36:13.262" v="18232"/>
          <ac:spMkLst>
            <pc:docMk/>
            <pc:sldMk cId="2450468588" sldId="272"/>
            <ac:spMk id="6" creationId="{EB9497DD-6579-B874-1EC0-1D3196C3C276}"/>
          </ac:spMkLst>
        </pc:spChg>
        <pc:spChg chg="del mod">
          <ac:chgData name="구재승" userId="2525da95-31f6-4b1a-bdfb-2f558f09d648" providerId="ADAL" clId="{2CC4D7EA-BA12-424D-AB65-FB9028E0C001}" dt="2023-08-11T02:21:11.248" v="18045" actId="478"/>
          <ac:spMkLst>
            <pc:docMk/>
            <pc:sldMk cId="2450468588" sldId="272"/>
            <ac:spMk id="9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07T07:46:37.601" v="7725" actId="478"/>
          <ac:spMkLst>
            <pc:docMk/>
            <pc:sldMk cId="2450468588" sldId="272"/>
            <ac:spMk id="10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11T06:24:17.626" v="19085"/>
          <ac:spMkLst>
            <pc:docMk/>
            <pc:sldMk cId="2450468588" sldId="272"/>
            <ac:spMk id="10" creationId="{D3F21049-8B34-C292-2814-BE5CB42BC5F1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2450468588" sldId="272"/>
            <ac:spMk id="11" creationId="{908C5CAD-76D9-F196-788D-DD12147CA1BE}"/>
          </ac:spMkLst>
        </pc:spChg>
        <pc:spChg chg="del mod">
          <ac:chgData name="구재승" userId="2525da95-31f6-4b1a-bdfb-2f558f09d648" providerId="ADAL" clId="{2CC4D7EA-BA12-424D-AB65-FB9028E0C001}" dt="2023-08-11T02:21:11.248" v="18045" actId="478"/>
          <ac:spMkLst>
            <pc:docMk/>
            <pc:sldMk cId="2450468588" sldId="272"/>
            <ac:spMk id="12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07T07:46:37.601" v="7725" actId="478"/>
          <ac:spMkLst>
            <pc:docMk/>
            <pc:sldMk cId="2450468588" sldId="272"/>
            <ac:spMk id="13" creationId="{00000000-0000-0000-0000-000000000000}"/>
          </ac:spMkLst>
        </pc:spChg>
        <pc:spChg chg="mod">
          <ac:chgData name="구재승" userId="2525da95-31f6-4b1a-bdfb-2f558f09d648" providerId="ADAL" clId="{2CC4D7EA-BA12-424D-AB65-FB9028E0C001}" dt="2023-08-16T02:13:21.568" v="19981" actId="20577"/>
          <ac:spMkLst>
            <pc:docMk/>
            <pc:sldMk cId="2450468588" sldId="272"/>
            <ac:spMk id="13" creationId="{6D604C93-672A-649D-DF81-72A7B8A5FE61}"/>
          </ac:spMkLst>
        </pc:spChg>
        <pc:picChg chg="add del mod">
          <ac:chgData name="구재승" userId="2525da95-31f6-4b1a-bdfb-2f558f09d648" providerId="ADAL" clId="{2CC4D7EA-BA12-424D-AB65-FB9028E0C001}" dt="2023-08-11T05:36:12.287" v="18231" actId="478"/>
          <ac:picMkLst>
            <pc:docMk/>
            <pc:sldMk cId="2450468588" sldId="272"/>
            <ac:picMk id="3" creationId="{5EF890BE-C99D-34C2-F156-346EE93EAB1A}"/>
          </ac:picMkLst>
        </pc:picChg>
        <pc:picChg chg="add mod">
          <ac:chgData name="구재승" userId="2525da95-31f6-4b1a-bdfb-2f558f09d648" providerId="ADAL" clId="{2CC4D7EA-BA12-424D-AB65-FB9028E0C001}" dt="2023-08-11T05:36:13.262" v="18232"/>
          <ac:picMkLst>
            <pc:docMk/>
            <pc:sldMk cId="2450468588" sldId="272"/>
            <ac:picMk id="7" creationId="{A827A280-B2C1-8117-8F5C-90A86E356E48}"/>
          </ac:picMkLst>
        </pc:picChg>
      </pc:sldChg>
      <pc:sldChg chg="addSp delSp modSp add del mod ord">
        <pc:chgData name="구재승" userId="2525da95-31f6-4b1a-bdfb-2f558f09d648" providerId="ADAL" clId="{2CC4D7EA-BA12-424D-AB65-FB9028E0C001}" dt="2023-08-09T08:44:18.684" v="15645" actId="47"/>
        <pc:sldMkLst>
          <pc:docMk/>
          <pc:sldMk cId="1051430497" sldId="273"/>
        </pc:sldMkLst>
        <pc:spChg chg="del">
          <ac:chgData name="구재승" userId="2525da95-31f6-4b1a-bdfb-2f558f09d648" providerId="ADAL" clId="{2CC4D7EA-BA12-424D-AB65-FB9028E0C001}" dt="2023-08-07T07:47:58.837" v="7768" actId="478"/>
          <ac:spMkLst>
            <pc:docMk/>
            <pc:sldMk cId="1051430497" sldId="273"/>
            <ac:spMk id="2" creationId="{00000000-0000-0000-0000-000000000000}"/>
          </ac:spMkLst>
        </pc:spChg>
        <pc:spChg chg="add mod">
          <ac:chgData name="구재승" userId="2525da95-31f6-4b1a-bdfb-2f558f09d648" providerId="ADAL" clId="{2CC4D7EA-BA12-424D-AB65-FB9028E0C001}" dt="2023-08-07T08:10:13.102" v="7927"/>
          <ac:spMkLst>
            <pc:docMk/>
            <pc:sldMk cId="1051430497" sldId="273"/>
            <ac:spMk id="3" creationId="{839A29FA-EEDB-65DA-3794-EAECA0C00C30}"/>
          </ac:spMkLst>
        </pc:spChg>
        <pc:spChg chg="mod">
          <ac:chgData name="구재승" userId="2525da95-31f6-4b1a-bdfb-2f558f09d648" providerId="ADAL" clId="{2CC4D7EA-BA12-424D-AB65-FB9028E0C001}" dt="2023-08-07T08:55:39.589" v="8864" actId="20577"/>
          <ac:spMkLst>
            <pc:docMk/>
            <pc:sldMk cId="1051430497" sldId="273"/>
            <ac:spMk id="4" creationId="{00000000-0000-0000-0000-000000000000}"/>
          </ac:spMkLst>
        </pc:spChg>
        <pc:spChg chg="add mod ord">
          <ac:chgData name="구재승" userId="2525da95-31f6-4b1a-bdfb-2f558f09d648" providerId="ADAL" clId="{2CC4D7EA-BA12-424D-AB65-FB9028E0C001}" dt="2023-08-07T08:05:54.482" v="7799" actId="167"/>
          <ac:spMkLst>
            <pc:docMk/>
            <pc:sldMk cId="1051430497" sldId="273"/>
            <ac:spMk id="5" creationId="{C95A146F-027A-D0FB-DC95-C9CA549DADC6}"/>
          </ac:spMkLst>
        </pc:spChg>
        <pc:spChg chg="add mod">
          <ac:chgData name="구재승" userId="2525da95-31f6-4b1a-bdfb-2f558f09d648" providerId="ADAL" clId="{2CC4D7EA-BA12-424D-AB65-FB9028E0C001}" dt="2023-08-07T08:07:27.733" v="7823" actId="1076"/>
          <ac:spMkLst>
            <pc:docMk/>
            <pc:sldMk cId="1051430497" sldId="273"/>
            <ac:spMk id="6" creationId="{699EC1CF-62E3-ED1B-7075-9B2D8449B32B}"/>
          </ac:spMkLst>
        </pc:spChg>
        <pc:spChg chg="del">
          <ac:chgData name="구재승" userId="2525da95-31f6-4b1a-bdfb-2f558f09d648" providerId="ADAL" clId="{2CC4D7EA-BA12-424D-AB65-FB9028E0C001}" dt="2023-08-07T07:48:01.016" v="7769" actId="478"/>
          <ac:spMkLst>
            <pc:docMk/>
            <pc:sldMk cId="1051430497" sldId="273"/>
            <ac:spMk id="12" creationId="{00000000-0000-0000-0000-000000000000}"/>
          </ac:spMkLst>
        </pc:spChg>
        <pc:picChg chg="add mod">
          <ac:chgData name="구재승" userId="2525da95-31f6-4b1a-bdfb-2f558f09d648" providerId="ADAL" clId="{2CC4D7EA-BA12-424D-AB65-FB9028E0C001}" dt="2023-08-07T08:05:59.635" v="7801" actId="1076"/>
          <ac:picMkLst>
            <pc:docMk/>
            <pc:sldMk cId="1051430497" sldId="273"/>
            <ac:picMk id="5122" creationId="{1657FE22-2B21-E54D-B61A-FDEA7A341B9A}"/>
          </ac:picMkLst>
        </pc:picChg>
        <pc:picChg chg="add del mod">
          <ac:chgData name="구재승" userId="2525da95-31f6-4b1a-bdfb-2f558f09d648" providerId="ADAL" clId="{2CC4D7EA-BA12-424D-AB65-FB9028E0C001}" dt="2023-08-07T08:05:37.858" v="7794" actId="21"/>
          <ac:picMkLst>
            <pc:docMk/>
            <pc:sldMk cId="1051430497" sldId="273"/>
            <ac:picMk id="5124" creationId="{961B1AF3-419C-A486-7B4D-42A605F76F57}"/>
          </ac:picMkLst>
        </pc:picChg>
      </pc:sldChg>
      <pc:sldChg chg="add del">
        <pc:chgData name="구재승" userId="2525da95-31f6-4b1a-bdfb-2f558f09d648" providerId="ADAL" clId="{2CC4D7EA-BA12-424D-AB65-FB9028E0C001}" dt="2023-08-07T07:47:30.188" v="7731"/>
        <pc:sldMkLst>
          <pc:docMk/>
          <pc:sldMk cId="3360348294" sldId="273"/>
        </pc:sldMkLst>
      </pc:sldChg>
      <pc:sldChg chg="addSp delSp modSp add del mod ord">
        <pc:chgData name="구재승" userId="2525da95-31f6-4b1a-bdfb-2f558f09d648" providerId="ADAL" clId="{2CC4D7EA-BA12-424D-AB65-FB9028E0C001}" dt="2023-08-09T08:44:20.497" v="15646" actId="47"/>
        <pc:sldMkLst>
          <pc:docMk/>
          <pc:sldMk cId="225726278" sldId="274"/>
        </pc:sldMkLst>
        <pc:spChg chg="add mod ord">
          <ac:chgData name="구재승" userId="2525da95-31f6-4b1a-bdfb-2f558f09d648" providerId="ADAL" clId="{2CC4D7EA-BA12-424D-AB65-FB9028E0C001}" dt="2023-08-07T08:10:50.837" v="7932" actId="167"/>
          <ac:spMkLst>
            <pc:docMk/>
            <pc:sldMk cId="225726278" sldId="274"/>
            <ac:spMk id="3" creationId="{0787A713-E82B-3FB6-9969-8DF8C12C3519}"/>
          </ac:spMkLst>
        </pc:spChg>
        <pc:spChg chg="mod">
          <ac:chgData name="구재승" userId="2525da95-31f6-4b1a-bdfb-2f558f09d648" providerId="ADAL" clId="{2CC4D7EA-BA12-424D-AB65-FB9028E0C001}" dt="2023-08-07T08:55:54.259" v="8867" actId="20577"/>
          <ac:spMkLst>
            <pc:docMk/>
            <pc:sldMk cId="225726278" sldId="274"/>
            <ac:spMk id="4" creationId="{00000000-0000-0000-0000-000000000000}"/>
          </ac:spMkLst>
        </pc:spChg>
        <pc:spChg chg="add mod">
          <ac:chgData name="구재승" userId="2525da95-31f6-4b1a-bdfb-2f558f09d648" providerId="ADAL" clId="{2CC4D7EA-BA12-424D-AB65-FB9028E0C001}" dt="2023-08-07T08:10:41.124" v="7929"/>
          <ac:spMkLst>
            <pc:docMk/>
            <pc:sldMk cId="225726278" sldId="274"/>
            <ac:spMk id="5" creationId="{DD2DB883-9A4E-74A4-4405-2BEB6D5BF96D}"/>
          </ac:spMkLst>
        </pc:spChg>
        <pc:spChg chg="add mod">
          <ac:chgData name="구재승" userId="2525da95-31f6-4b1a-bdfb-2f558f09d648" providerId="ADAL" clId="{2CC4D7EA-BA12-424D-AB65-FB9028E0C001}" dt="2023-08-07T08:12:42.248" v="8085" actId="20577"/>
          <ac:spMkLst>
            <pc:docMk/>
            <pc:sldMk cId="225726278" sldId="274"/>
            <ac:spMk id="7" creationId="{C736617C-DD5E-3E1D-B4FE-6B3CA2C848A7}"/>
          </ac:spMkLst>
        </pc:spChg>
        <pc:spChg chg="add mod">
          <ac:chgData name="구재승" userId="2525da95-31f6-4b1a-bdfb-2f558f09d648" providerId="ADAL" clId="{2CC4D7EA-BA12-424D-AB65-FB9028E0C001}" dt="2023-08-07T08:11:49.084" v="8014"/>
          <ac:spMkLst>
            <pc:docMk/>
            <pc:sldMk cId="225726278" sldId="274"/>
            <ac:spMk id="8" creationId="{586D2BF8-4C8A-A277-FFB5-72F5AA795DFC}"/>
          </ac:spMkLst>
        </pc:spChg>
        <pc:picChg chg="add mod">
          <ac:chgData name="구재승" userId="2525da95-31f6-4b1a-bdfb-2f558f09d648" providerId="ADAL" clId="{2CC4D7EA-BA12-424D-AB65-FB9028E0C001}" dt="2023-08-07T08:10:53.829" v="7933" actId="1076"/>
          <ac:picMkLst>
            <pc:docMk/>
            <pc:sldMk cId="225726278" sldId="274"/>
            <ac:picMk id="2" creationId="{5F52D4A2-DC6B-25ED-6F47-B6471AC363F7}"/>
          </ac:picMkLst>
        </pc:picChg>
        <pc:picChg chg="add del mod">
          <ac:chgData name="구재승" userId="2525da95-31f6-4b1a-bdfb-2f558f09d648" providerId="ADAL" clId="{2CC4D7EA-BA12-424D-AB65-FB9028E0C001}" dt="2023-08-07T08:10:45.020" v="7930" actId="478"/>
          <ac:picMkLst>
            <pc:docMk/>
            <pc:sldMk cId="225726278" sldId="274"/>
            <ac:picMk id="6" creationId="{1F03D1D2-D664-3C24-346B-3BA98F6AFF9B}"/>
          </ac:picMkLst>
        </pc:picChg>
        <pc:picChg chg="del mod">
          <ac:chgData name="구재승" userId="2525da95-31f6-4b1a-bdfb-2f558f09d648" providerId="ADAL" clId="{2CC4D7EA-BA12-424D-AB65-FB9028E0C001}" dt="2023-08-07T08:03:54.804" v="7784" actId="478"/>
          <ac:picMkLst>
            <pc:docMk/>
            <pc:sldMk cId="225726278" sldId="274"/>
            <ac:picMk id="5122" creationId="{1657FE22-2B21-E54D-B61A-FDEA7A341B9A}"/>
          </ac:picMkLst>
        </pc:picChg>
        <pc:picChg chg="del">
          <ac:chgData name="구재승" userId="2525da95-31f6-4b1a-bdfb-2f558f09d648" providerId="ADAL" clId="{2CC4D7EA-BA12-424D-AB65-FB9028E0C001}" dt="2023-08-07T08:03:53.196" v="7782" actId="478"/>
          <ac:picMkLst>
            <pc:docMk/>
            <pc:sldMk cId="225726278" sldId="274"/>
            <ac:picMk id="5124" creationId="{961B1AF3-419C-A486-7B4D-42A605F76F57}"/>
          </ac:picMkLst>
        </pc:picChg>
      </pc:sldChg>
      <pc:sldChg chg="addSp delSp modSp add del mod ord">
        <pc:chgData name="구재승" userId="2525da95-31f6-4b1a-bdfb-2f558f09d648" providerId="ADAL" clId="{2CC4D7EA-BA12-424D-AB65-FB9028E0C001}" dt="2023-08-14T10:16:42.288" v="19580" actId="47"/>
        <pc:sldMkLst>
          <pc:docMk/>
          <pc:sldMk cId="1064849542" sldId="275"/>
        </pc:sldMkLst>
        <pc:spChg chg="add del mod ord">
          <ac:chgData name="구재승" userId="2525da95-31f6-4b1a-bdfb-2f558f09d648" providerId="ADAL" clId="{2CC4D7EA-BA12-424D-AB65-FB9028E0C001}" dt="2023-08-09T05:15:44.798" v="12703" actId="478"/>
          <ac:spMkLst>
            <pc:docMk/>
            <pc:sldMk cId="1064849542" sldId="275"/>
            <ac:spMk id="2" creationId="{B38B781D-D4E7-0C11-ADDD-3FC4226FD71B}"/>
          </ac:spMkLst>
        </pc:spChg>
        <pc:spChg chg="del">
          <ac:chgData name="구재승" userId="2525da95-31f6-4b1a-bdfb-2f558f09d648" providerId="ADAL" clId="{2CC4D7EA-BA12-424D-AB65-FB9028E0C001}" dt="2023-08-07T08:22:50.038" v="8362" actId="478"/>
          <ac:spMkLst>
            <pc:docMk/>
            <pc:sldMk cId="1064849542" sldId="275"/>
            <ac:spMk id="3" creationId="{0787A713-E82B-3FB6-9969-8DF8C12C3519}"/>
          </ac:spMkLst>
        </pc:spChg>
        <pc:spChg chg="add del mod">
          <ac:chgData name="구재승" userId="2525da95-31f6-4b1a-bdfb-2f558f09d648" providerId="ADAL" clId="{2CC4D7EA-BA12-424D-AB65-FB9028E0C001}" dt="2023-08-09T05:15:48.009" v="12704" actId="478"/>
          <ac:spMkLst>
            <pc:docMk/>
            <pc:sldMk cId="1064849542" sldId="275"/>
            <ac:spMk id="3" creationId="{3605576F-4F52-381A-E09D-51B1F24BA063}"/>
          </ac:spMkLst>
        </pc:spChg>
        <pc:spChg chg="mod">
          <ac:chgData name="구재승" userId="2525da95-31f6-4b1a-bdfb-2f558f09d648" providerId="ADAL" clId="{2CC4D7EA-BA12-424D-AB65-FB9028E0C001}" dt="2023-08-09T05:08:25.115" v="12618"/>
          <ac:spMkLst>
            <pc:docMk/>
            <pc:sldMk cId="1064849542" sldId="275"/>
            <ac:spMk id="4" creationId="{00000000-0000-0000-0000-000000000000}"/>
          </ac:spMkLst>
        </pc:spChg>
        <pc:spChg chg="add mod">
          <ac:chgData name="구재승" userId="2525da95-31f6-4b1a-bdfb-2f558f09d648" providerId="ADAL" clId="{2CC4D7EA-BA12-424D-AB65-FB9028E0C001}" dt="2023-08-09T05:27:46.007" v="12990" actId="1038"/>
          <ac:spMkLst>
            <pc:docMk/>
            <pc:sldMk cId="1064849542" sldId="275"/>
            <ac:spMk id="5" creationId="{7317F3D7-2B4D-E7AA-78D5-C7F9682184E5}"/>
          </ac:spMkLst>
        </pc:spChg>
        <pc:spChg chg="del mod">
          <ac:chgData name="구재승" userId="2525da95-31f6-4b1a-bdfb-2f558f09d648" providerId="ADAL" clId="{2CC4D7EA-BA12-424D-AB65-FB9028E0C001}" dt="2023-08-07T08:34:54.899" v="8436" actId="478"/>
          <ac:spMkLst>
            <pc:docMk/>
            <pc:sldMk cId="1064849542" sldId="275"/>
            <ac:spMk id="5" creationId="{DD2DB883-9A4E-74A4-4405-2BEB6D5BF96D}"/>
          </ac:spMkLst>
        </pc:spChg>
        <pc:spChg chg="add mod">
          <ac:chgData name="구재승" userId="2525da95-31f6-4b1a-bdfb-2f558f09d648" providerId="ADAL" clId="{2CC4D7EA-BA12-424D-AB65-FB9028E0C001}" dt="2023-08-09T05:27:18.034" v="12984" actId="1076"/>
          <ac:spMkLst>
            <pc:docMk/>
            <pc:sldMk cId="1064849542" sldId="275"/>
            <ac:spMk id="6" creationId="{6CC9C6F8-00A0-327C-70F9-36B7DB5E4D4C}"/>
          </ac:spMkLst>
        </pc:spChg>
        <pc:spChg chg="add mod">
          <ac:chgData name="구재승" userId="2525da95-31f6-4b1a-bdfb-2f558f09d648" providerId="ADAL" clId="{2CC4D7EA-BA12-424D-AB65-FB9028E0C001}" dt="2023-08-09T05:23:36.516" v="12916" actId="1038"/>
          <ac:spMkLst>
            <pc:docMk/>
            <pc:sldMk cId="1064849542" sldId="275"/>
            <ac:spMk id="7" creationId="{4DE74CD4-1529-8D43-7C9C-14E365A833FA}"/>
          </ac:spMkLst>
        </pc:spChg>
        <pc:spChg chg="del">
          <ac:chgData name="구재승" userId="2525da95-31f6-4b1a-bdfb-2f558f09d648" providerId="ADAL" clId="{2CC4D7EA-BA12-424D-AB65-FB9028E0C001}" dt="2023-08-07T08:22:48.077" v="8361" actId="478"/>
          <ac:spMkLst>
            <pc:docMk/>
            <pc:sldMk cId="1064849542" sldId="275"/>
            <ac:spMk id="7" creationId="{C736617C-DD5E-3E1D-B4FE-6B3CA2C848A7}"/>
          </ac:spMkLst>
        </pc:spChg>
        <pc:spChg chg="del mod">
          <ac:chgData name="구재승" userId="2525da95-31f6-4b1a-bdfb-2f558f09d648" providerId="ADAL" clId="{2CC4D7EA-BA12-424D-AB65-FB9028E0C001}" dt="2023-08-07T08:22:44.391" v="8359" actId="478"/>
          <ac:spMkLst>
            <pc:docMk/>
            <pc:sldMk cId="1064849542" sldId="275"/>
            <ac:spMk id="8" creationId="{586D2BF8-4C8A-A277-FFB5-72F5AA795DFC}"/>
          </ac:spMkLst>
        </pc:spChg>
        <pc:spChg chg="mod">
          <ac:chgData name="구재승" userId="2525da95-31f6-4b1a-bdfb-2f558f09d648" providerId="ADAL" clId="{2CC4D7EA-BA12-424D-AB65-FB9028E0C001}" dt="2023-08-07T08:56:54.433" v="8904" actId="1036"/>
          <ac:spMkLst>
            <pc:docMk/>
            <pc:sldMk cId="1064849542" sldId="275"/>
            <ac:spMk id="9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11T06:24:17.626" v="19085"/>
          <ac:spMkLst>
            <pc:docMk/>
            <pc:sldMk cId="1064849542" sldId="275"/>
            <ac:spMk id="9" creationId="{50A00358-FF28-3BC9-A081-6654B9BB5C85}"/>
          </ac:spMkLst>
        </pc:spChg>
        <pc:spChg chg="add del mod">
          <ac:chgData name="구재승" userId="2525da95-31f6-4b1a-bdfb-2f558f09d648" providerId="ADAL" clId="{2CC4D7EA-BA12-424D-AB65-FB9028E0C001}" dt="2023-08-09T05:20:36.810" v="12743" actId="478"/>
          <ac:spMkLst>
            <pc:docMk/>
            <pc:sldMk cId="1064849542" sldId="275"/>
            <ac:spMk id="11" creationId="{16AF555C-0F0C-A4E2-92A3-ED4AB5E6E958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1064849542" sldId="275"/>
            <ac:spMk id="11" creationId="{8F9A96B5-849A-D3E1-6DD4-44E51E0FEB44}"/>
          </ac:spMkLst>
        </pc:spChg>
        <pc:spChg chg="add del mod">
          <ac:chgData name="구재승" userId="2525da95-31f6-4b1a-bdfb-2f558f09d648" providerId="ADAL" clId="{2CC4D7EA-BA12-424D-AB65-FB9028E0C001}" dt="2023-08-09T05:20:42.060" v="12745" actId="478"/>
          <ac:spMkLst>
            <pc:docMk/>
            <pc:sldMk cId="1064849542" sldId="275"/>
            <ac:spMk id="12" creationId="{C5F25AB6-2696-BDF4-0364-A57C0691636F}"/>
          </ac:spMkLst>
        </pc:spChg>
        <pc:spChg chg="add del mod">
          <ac:chgData name="구재승" userId="2525da95-31f6-4b1a-bdfb-2f558f09d648" providerId="ADAL" clId="{2CC4D7EA-BA12-424D-AB65-FB9028E0C001}" dt="2023-08-07T08:38:38.992" v="8544" actId="478"/>
          <ac:spMkLst>
            <pc:docMk/>
            <pc:sldMk cId="1064849542" sldId="275"/>
            <ac:spMk id="14" creationId="{6728F355-EB47-B76C-809D-7C5C7E36E11D}"/>
          </ac:spMkLst>
        </pc:spChg>
        <pc:spChg chg="add del mod">
          <ac:chgData name="구재승" userId="2525da95-31f6-4b1a-bdfb-2f558f09d648" providerId="ADAL" clId="{2CC4D7EA-BA12-424D-AB65-FB9028E0C001}" dt="2023-08-07T08:38:34.205" v="8542" actId="478"/>
          <ac:spMkLst>
            <pc:docMk/>
            <pc:sldMk cId="1064849542" sldId="275"/>
            <ac:spMk id="15" creationId="{6F92218F-5710-262C-3F0F-02C252430DEA}"/>
          </ac:spMkLst>
        </pc:spChg>
        <pc:spChg chg="mod">
          <ac:chgData name="구재승" userId="2525da95-31f6-4b1a-bdfb-2f558f09d648" providerId="ADAL" clId="{2CC4D7EA-BA12-424D-AB65-FB9028E0C001}" dt="2023-08-09T05:26:49.559" v="12978"/>
          <ac:spMkLst>
            <pc:docMk/>
            <pc:sldMk cId="1064849542" sldId="275"/>
            <ac:spMk id="17" creationId="{15974322-CE68-D30A-4F04-083375FB6BFC}"/>
          </ac:spMkLst>
        </pc:spChg>
        <pc:spChg chg="add del mod">
          <ac:chgData name="구재승" userId="2525da95-31f6-4b1a-bdfb-2f558f09d648" providerId="ADAL" clId="{2CC4D7EA-BA12-424D-AB65-FB9028E0C001}" dt="2023-08-07T08:38:36.971" v="8543" actId="478"/>
          <ac:spMkLst>
            <pc:docMk/>
            <pc:sldMk cId="1064849542" sldId="275"/>
            <ac:spMk id="17" creationId="{916182E9-6088-A93C-D719-3CB38F078EF5}"/>
          </ac:spMkLst>
        </pc:spChg>
        <pc:spChg chg="add mod">
          <ac:chgData name="구재승" userId="2525da95-31f6-4b1a-bdfb-2f558f09d648" providerId="ADAL" clId="{2CC4D7EA-BA12-424D-AB65-FB9028E0C001}" dt="2023-08-09T05:44:01.655" v="13183" actId="20577"/>
          <ac:spMkLst>
            <pc:docMk/>
            <pc:sldMk cId="1064849542" sldId="275"/>
            <ac:spMk id="19" creationId="{7A19B714-A5DD-4269-560C-E5325FB73435}"/>
          </ac:spMkLst>
        </pc:spChg>
        <pc:spChg chg="add del mod">
          <ac:chgData name="구재승" userId="2525da95-31f6-4b1a-bdfb-2f558f09d648" providerId="ADAL" clId="{2CC4D7EA-BA12-424D-AB65-FB9028E0C001}" dt="2023-08-09T05:42:34.583" v="13142" actId="478"/>
          <ac:spMkLst>
            <pc:docMk/>
            <pc:sldMk cId="1064849542" sldId="275"/>
            <ac:spMk id="23" creationId="{21C33D2F-2440-3F55-4122-EDEF0C18A72E}"/>
          </ac:spMkLst>
        </pc:spChg>
        <pc:spChg chg="add del mod">
          <ac:chgData name="구재승" userId="2525da95-31f6-4b1a-bdfb-2f558f09d648" providerId="ADAL" clId="{2CC4D7EA-BA12-424D-AB65-FB9028E0C001}" dt="2023-08-09T05:42:24.094" v="13138" actId="20577"/>
          <ac:spMkLst>
            <pc:docMk/>
            <pc:sldMk cId="1064849542" sldId="275"/>
            <ac:spMk id="24" creationId="{5EEA5716-BC3F-0E61-4A7D-CB7EBFCD3118}"/>
          </ac:spMkLst>
        </pc:spChg>
        <pc:spChg chg="add mod">
          <ac:chgData name="구재승" userId="2525da95-31f6-4b1a-bdfb-2f558f09d648" providerId="ADAL" clId="{2CC4D7EA-BA12-424D-AB65-FB9028E0C001}" dt="2023-08-09T05:59:36.280" v="14130" actId="1076"/>
          <ac:spMkLst>
            <pc:docMk/>
            <pc:sldMk cId="1064849542" sldId="275"/>
            <ac:spMk id="26" creationId="{7289685F-DE78-13BC-EC48-9BC7296C7053}"/>
          </ac:spMkLst>
        </pc:spChg>
        <pc:spChg chg="add mod">
          <ac:chgData name="구재승" userId="2525da95-31f6-4b1a-bdfb-2f558f09d648" providerId="ADAL" clId="{2CC4D7EA-BA12-424D-AB65-FB9028E0C001}" dt="2023-08-09T05:59:02.742" v="14073" actId="1076"/>
          <ac:spMkLst>
            <pc:docMk/>
            <pc:sldMk cId="1064849542" sldId="275"/>
            <ac:spMk id="27" creationId="{7BA1C1C6-026F-123C-FD70-FE3F344F8194}"/>
          </ac:spMkLst>
        </pc:spChg>
        <pc:spChg chg="add del mod">
          <ac:chgData name="구재승" userId="2525da95-31f6-4b1a-bdfb-2f558f09d648" providerId="ADAL" clId="{2CC4D7EA-BA12-424D-AB65-FB9028E0C001}" dt="2023-08-09T05:32:00.532" v="13014" actId="21"/>
          <ac:spMkLst>
            <pc:docMk/>
            <pc:sldMk cId="1064849542" sldId="275"/>
            <ac:spMk id="29" creationId="{ADFD90E0-0C79-B4D2-0FC1-72DF7E627B61}"/>
          </ac:spMkLst>
        </pc:spChg>
        <pc:spChg chg="add mod">
          <ac:chgData name="구재승" userId="2525da95-31f6-4b1a-bdfb-2f558f09d648" providerId="ADAL" clId="{2CC4D7EA-BA12-424D-AB65-FB9028E0C001}" dt="2023-08-09T05:27:43.581" v="12987" actId="14100"/>
          <ac:spMkLst>
            <pc:docMk/>
            <pc:sldMk cId="1064849542" sldId="275"/>
            <ac:spMk id="31" creationId="{EF577776-FF02-D6D7-CCAD-1180259070A0}"/>
          </ac:spMkLst>
        </pc:spChg>
        <pc:spChg chg="add mod">
          <ac:chgData name="구재승" userId="2525da95-31f6-4b1a-bdfb-2f558f09d648" providerId="ADAL" clId="{2CC4D7EA-BA12-424D-AB65-FB9028E0C001}" dt="2023-08-09T05:28:20.610" v="12993" actId="14100"/>
          <ac:spMkLst>
            <pc:docMk/>
            <pc:sldMk cId="1064849542" sldId="275"/>
            <ac:spMk id="32" creationId="{5D2F195F-B7E0-7490-8267-7A2069534DC6}"/>
          </ac:spMkLst>
        </pc:spChg>
        <pc:spChg chg="add mod">
          <ac:chgData name="구재승" userId="2525da95-31f6-4b1a-bdfb-2f558f09d648" providerId="ADAL" clId="{2CC4D7EA-BA12-424D-AB65-FB9028E0C001}" dt="2023-08-09T05:59:36.280" v="14130" actId="1076"/>
          <ac:spMkLst>
            <pc:docMk/>
            <pc:sldMk cId="1064849542" sldId="275"/>
            <ac:spMk id="33" creationId="{24BB396C-3195-CC18-ED56-661BEE8D754E}"/>
          </ac:spMkLst>
        </pc:spChg>
        <pc:spChg chg="add del mod">
          <ac:chgData name="구재승" userId="2525da95-31f6-4b1a-bdfb-2f558f09d648" providerId="ADAL" clId="{2CC4D7EA-BA12-424D-AB65-FB9028E0C001}" dt="2023-08-09T05:20:48.570" v="12746" actId="478"/>
          <ac:spMkLst>
            <pc:docMk/>
            <pc:sldMk cId="1064849542" sldId="275"/>
            <ac:spMk id="39" creationId="{D33EB278-3DE2-DAF0-7E98-02F2D5B296DA}"/>
          </ac:spMkLst>
        </pc:spChg>
        <pc:spChg chg="add mod">
          <ac:chgData name="구재승" userId="2525da95-31f6-4b1a-bdfb-2f558f09d648" providerId="ADAL" clId="{2CC4D7EA-BA12-424D-AB65-FB9028E0C001}" dt="2023-08-09T05:59:36.280" v="14130" actId="1076"/>
          <ac:spMkLst>
            <pc:docMk/>
            <pc:sldMk cId="1064849542" sldId="275"/>
            <ac:spMk id="40" creationId="{2E54CD04-82C0-6B74-F508-A5B466759F0C}"/>
          </ac:spMkLst>
        </pc:spChg>
        <pc:spChg chg="add del mod">
          <ac:chgData name="구재승" userId="2525da95-31f6-4b1a-bdfb-2f558f09d648" providerId="ADAL" clId="{2CC4D7EA-BA12-424D-AB65-FB9028E0C001}" dt="2023-08-07T08:52:18.664" v="8797" actId="478"/>
          <ac:spMkLst>
            <pc:docMk/>
            <pc:sldMk cId="1064849542" sldId="275"/>
            <ac:spMk id="42" creationId="{7995BD8F-0369-1481-3DCF-788D1CFB6EB4}"/>
          </ac:spMkLst>
        </pc:spChg>
        <pc:spChg chg="add del mod">
          <ac:chgData name="구재승" userId="2525da95-31f6-4b1a-bdfb-2f558f09d648" providerId="ADAL" clId="{2CC4D7EA-BA12-424D-AB65-FB9028E0C001}" dt="2023-08-07T08:52:15.886" v="8796" actId="478"/>
          <ac:spMkLst>
            <pc:docMk/>
            <pc:sldMk cId="1064849542" sldId="275"/>
            <ac:spMk id="43" creationId="{D1E40863-3237-47FC-D01C-A32C738913A2}"/>
          </ac:spMkLst>
        </pc:spChg>
        <pc:spChg chg="add mod">
          <ac:chgData name="구재승" userId="2525da95-31f6-4b1a-bdfb-2f558f09d648" providerId="ADAL" clId="{2CC4D7EA-BA12-424D-AB65-FB9028E0C001}" dt="2023-08-09T05:42:40.215" v="13143" actId="571"/>
          <ac:spMkLst>
            <pc:docMk/>
            <pc:sldMk cId="1064849542" sldId="275"/>
            <ac:spMk id="44" creationId="{C4647364-0AB1-758F-F038-7FB4E46F45E0}"/>
          </ac:spMkLst>
        </pc:spChg>
        <pc:spChg chg="add mod">
          <ac:chgData name="구재승" userId="2525da95-31f6-4b1a-bdfb-2f558f09d648" providerId="ADAL" clId="{2CC4D7EA-BA12-424D-AB65-FB9028E0C001}" dt="2023-08-09T05:43:34.600" v="13153" actId="14100"/>
          <ac:spMkLst>
            <pc:docMk/>
            <pc:sldMk cId="1064849542" sldId="275"/>
            <ac:spMk id="47" creationId="{162FA032-4A4C-52E4-BFA9-F7A8AB298E78}"/>
          </ac:spMkLst>
        </pc:spChg>
        <pc:spChg chg="add del mod">
          <ac:chgData name="구재승" userId="2525da95-31f6-4b1a-bdfb-2f558f09d648" providerId="ADAL" clId="{2CC4D7EA-BA12-424D-AB65-FB9028E0C001}" dt="2023-08-07T08:52:18.664" v="8797" actId="478"/>
          <ac:spMkLst>
            <pc:docMk/>
            <pc:sldMk cId="1064849542" sldId="275"/>
            <ac:spMk id="48" creationId="{6E15ECDB-E3CC-8B97-9D6D-64BB1813DA98}"/>
          </ac:spMkLst>
        </pc:spChg>
        <pc:spChg chg="add mod">
          <ac:chgData name="구재승" userId="2525da95-31f6-4b1a-bdfb-2f558f09d648" providerId="ADAL" clId="{2CC4D7EA-BA12-424D-AB65-FB9028E0C001}" dt="2023-08-09T05:22:30.979" v="12831" actId="1035"/>
          <ac:spMkLst>
            <pc:docMk/>
            <pc:sldMk cId="1064849542" sldId="275"/>
            <ac:spMk id="52" creationId="{ED0A6FC8-E821-AB5F-5CEF-5F72E411D87C}"/>
          </ac:spMkLst>
        </pc:spChg>
        <pc:spChg chg="add del mod">
          <ac:chgData name="구재승" userId="2525da95-31f6-4b1a-bdfb-2f558f09d648" providerId="ADAL" clId="{2CC4D7EA-BA12-424D-AB65-FB9028E0C001}" dt="2023-08-07T08:52:11.529" v="8795" actId="478"/>
          <ac:spMkLst>
            <pc:docMk/>
            <pc:sldMk cId="1064849542" sldId="275"/>
            <ac:spMk id="53" creationId="{D684095E-8651-0CB7-4892-184DD8C0F7D5}"/>
          </ac:spMkLst>
        </pc:spChg>
        <pc:spChg chg="add mod">
          <ac:chgData name="구재승" userId="2525da95-31f6-4b1a-bdfb-2f558f09d648" providerId="ADAL" clId="{2CC4D7EA-BA12-424D-AB65-FB9028E0C001}" dt="2023-08-09T05:18:46.237" v="12729" actId="692"/>
          <ac:spMkLst>
            <pc:docMk/>
            <pc:sldMk cId="1064849542" sldId="275"/>
            <ac:spMk id="54" creationId="{0607A193-A2E3-3B7F-BD09-073966DEAAAC}"/>
          </ac:spMkLst>
        </pc:spChg>
        <pc:spChg chg="add del mod">
          <ac:chgData name="구재승" userId="2525da95-31f6-4b1a-bdfb-2f558f09d648" providerId="ADAL" clId="{2CC4D7EA-BA12-424D-AB65-FB9028E0C001}" dt="2023-08-07T08:47:20.672" v="8706" actId="478"/>
          <ac:spMkLst>
            <pc:docMk/>
            <pc:sldMk cId="1064849542" sldId="275"/>
            <ac:spMk id="56" creationId="{5ACDFE9F-68BB-8810-5B6C-AC26E5ADCA94}"/>
          </ac:spMkLst>
        </pc:spChg>
        <pc:spChg chg="add del mod">
          <ac:chgData name="구재승" userId="2525da95-31f6-4b1a-bdfb-2f558f09d648" providerId="ADAL" clId="{2CC4D7EA-BA12-424D-AB65-FB9028E0C001}" dt="2023-08-09T05:20:48.570" v="12746" actId="478"/>
          <ac:spMkLst>
            <pc:docMk/>
            <pc:sldMk cId="1064849542" sldId="275"/>
            <ac:spMk id="58" creationId="{2D871EE3-DC61-097A-9DAA-1BA5C97B03A7}"/>
          </ac:spMkLst>
        </pc:spChg>
        <pc:spChg chg="add del mod">
          <ac:chgData name="구재승" userId="2525da95-31f6-4b1a-bdfb-2f558f09d648" providerId="ADAL" clId="{2CC4D7EA-BA12-424D-AB65-FB9028E0C001}" dt="2023-08-09T05:20:48.570" v="12746" actId="478"/>
          <ac:spMkLst>
            <pc:docMk/>
            <pc:sldMk cId="1064849542" sldId="275"/>
            <ac:spMk id="59" creationId="{B8FC30B8-2068-743D-8B4E-30C01E6F3CB1}"/>
          </ac:spMkLst>
        </pc:spChg>
        <pc:spChg chg="add del mod">
          <ac:chgData name="구재승" userId="2525da95-31f6-4b1a-bdfb-2f558f09d648" providerId="ADAL" clId="{2CC4D7EA-BA12-424D-AB65-FB9028E0C001}" dt="2023-08-09T05:17:09.305" v="12726" actId="478"/>
          <ac:spMkLst>
            <pc:docMk/>
            <pc:sldMk cId="1064849542" sldId="275"/>
            <ac:spMk id="61" creationId="{DE956F94-B807-5D79-2415-2D7D539DBC38}"/>
          </ac:spMkLst>
        </pc:spChg>
        <pc:spChg chg="add mod">
          <ac:chgData name="구재승" userId="2525da95-31f6-4b1a-bdfb-2f558f09d648" providerId="ADAL" clId="{2CC4D7EA-BA12-424D-AB65-FB9028E0C001}" dt="2023-08-09T05:59:36.280" v="14130" actId="1076"/>
          <ac:spMkLst>
            <pc:docMk/>
            <pc:sldMk cId="1064849542" sldId="275"/>
            <ac:spMk id="68" creationId="{202AE6B8-A89A-5A46-C218-D18783BB05A8}"/>
          </ac:spMkLst>
        </pc:spChg>
        <pc:spChg chg="add mod">
          <ac:chgData name="구재승" userId="2525da95-31f6-4b1a-bdfb-2f558f09d648" providerId="ADAL" clId="{2CC4D7EA-BA12-424D-AB65-FB9028E0C001}" dt="2023-08-09T05:59:02.742" v="14073" actId="1076"/>
          <ac:spMkLst>
            <pc:docMk/>
            <pc:sldMk cId="1064849542" sldId="275"/>
            <ac:spMk id="69" creationId="{014ADBF4-2D91-6F3B-1FCA-99EA4A319A77}"/>
          </ac:spMkLst>
        </pc:spChg>
        <pc:spChg chg="add del mod">
          <ac:chgData name="구재승" userId="2525da95-31f6-4b1a-bdfb-2f558f09d648" providerId="ADAL" clId="{2CC4D7EA-BA12-424D-AB65-FB9028E0C001}" dt="2023-08-09T05:32:00.532" v="13014" actId="21"/>
          <ac:spMkLst>
            <pc:docMk/>
            <pc:sldMk cId="1064849542" sldId="275"/>
            <ac:spMk id="71" creationId="{50CCEDFE-83E6-499D-972F-682591BCBF4A}"/>
          </ac:spMkLst>
        </pc:spChg>
        <pc:spChg chg="add mod">
          <ac:chgData name="구재승" userId="2525da95-31f6-4b1a-bdfb-2f558f09d648" providerId="ADAL" clId="{2CC4D7EA-BA12-424D-AB65-FB9028E0C001}" dt="2023-08-09T05:18:37.551" v="12728" actId="692"/>
          <ac:spMkLst>
            <pc:docMk/>
            <pc:sldMk cId="1064849542" sldId="275"/>
            <ac:spMk id="76" creationId="{F90B76A2-79AB-034B-1D0B-0CD4AB196442}"/>
          </ac:spMkLst>
        </pc:spChg>
        <pc:spChg chg="add del mod ord">
          <ac:chgData name="구재승" userId="2525da95-31f6-4b1a-bdfb-2f558f09d648" providerId="ADAL" clId="{2CC4D7EA-BA12-424D-AB65-FB9028E0C001}" dt="2023-08-07T09:01:18.243" v="9413" actId="21"/>
          <ac:spMkLst>
            <pc:docMk/>
            <pc:sldMk cId="1064849542" sldId="275"/>
            <ac:spMk id="79" creationId="{7DFEB700-01D6-84A2-8541-6B5B4EEBA9F8}"/>
          </ac:spMkLst>
        </pc:spChg>
        <pc:spChg chg="add del mod ord">
          <ac:chgData name="구재승" userId="2525da95-31f6-4b1a-bdfb-2f558f09d648" providerId="ADAL" clId="{2CC4D7EA-BA12-424D-AB65-FB9028E0C001}" dt="2023-08-07T09:05:09.256" v="9556" actId="478"/>
          <ac:spMkLst>
            <pc:docMk/>
            <pc:sldMk cId="1064849542" sldId="275"/>
            <ac:spMk id="81" creationId="{AC0ACF36-C6C0-6FFC-E817-53C7DEBBC855}"/>
          </ac:spMkLst>
        </pc:spChg>
        <pc:spChg chg="add mod ord">
          <ac:chgData name="구재승" userId="2525da95-31f6-4b1a-bdfb-2f558f09d648" providerId="ADAL" clId="{2CC4D7EA-BA12-424D-AB65-FB9028E0C001}" dt="2023-08-07T09:05:06.154" v="9555" actId="167"/>
          <ac:spMkLst>
            <pc:docMk/>
            <pc:sldMk cId="1064849542" sldId="275"/>
            <ac:spMk id="82" creationId="{E2918FD7-59BC-6F0F-C1E5-094D445DAFA9}"/>
          </ac:spMkLst>
        </pc:spChg>
        <pc:grpChg chg="add mod">
          <ac:chgData name="구재승" userId="2525da95-31f6-4b1a-bdfb-2f558f09d648" providerId="ADAL" clId="{2CC4D7EA-BA12-424D-AB65-FB9028E0C001}" dt="2023-08-09T05:27:05.874" v="12983" actId="14100"/>
          <ac:grpSpMkLst>
            <pc:docMk/>
            <pc:sldMk cId="1064849542" sldId="275"/>
            <ac:grpSpMk id="16" creationId="{7722DEFA-4046-E14D-AE79-43F84E65A284}"/>
          </ac:grpSpMkLst>
        </pc:grpChg>
        <pc:graphicFrameChg chg="add mod modGraphic">
          <ac:chgData name="구재승" userId="2525da95-31f6-4b1a-bdfb-2f558f09d648" providerId="ADAL" clId="{2CC4D7EA-BA12-424D-AB65-FB9028E0C001}" dt="2023-08-09T06:20:08.516" v="15279" actId="12"/>
          <ac:graphicFrameMkLst>
            <pc:docMk/>
            <pc:sldMk cId="1064849542" sldId="275"/>
            <ac:graphicFrameMk id="80" creationId="{A16CBCBC-603E-B0A3-23C5-FCF9398A340D}"/>
          </ac:graphicFrameMkLst>
        </pc:graphicFrameChg>
        <pc:picChg chg="del">
          <ac:chgData name="구재승" userId="2525da95-31f6-4b1a-bdfb-2f558f09d648" providerId="ADAL" clId="{2CC4D7EA-BA12-424D-AB65-FB9028E0C001}" dt="2023-08-07T08:22:45.866" v="8360" actId="478"/>
          <ac:picMkLst>
            <pc:docMk/>
            <pc:sldMk cId="1064849542" sldId="275"/>
            <ac:picMk id="2" creationId="{5F52D4A2-DC6B-25ED-6F47-B6471AC363F7}"/>
          </ac:picMkLst>
        </pc:picChg>
        <pc:picChg chg="add mod">
          <ac:chgData name="구재승" userId="2525da95-31f6-4b1a-bdfb-2f558f09d648" providerId="ADAL" clId="{2CC4D7EA-BA12-424D-AB65-FB9028E0C001}" dt="2023-08-09T05:27:18.034" v="12984" actId="1076"/>
          <ac:picMkLst>
            <pc:docMk/>
            <pc:sldMk cId="1064849542" sldId="275"/>
            <ac:picMk id="10" creationId="{7307FC1A-BE4E-E5CE-8969-20A3FBF4A42B}"/>
          </ac:picMkLst>
        </pc:picChg>
        <pc:picChg chg="add del mod">
          <ac:chgData name="구재승" userId="2525da95-31f6-4b1a-bdfb-2f558f09d648" providerId="ADAL" clId="{2CC4D7EA-BA12-424D-AB65-FB9028E0C001}" dt="2023-08-07T08:38:34.205" v="8542" actId="478"/>
          <ac:picMkLst>
            <pc:docMk/>
            <pc:sldMk cId="1064849542" sldId="275"/>
            <ac:picMk id="13" creationId="{354F0D05-4F5F-D86D-BB7C-27B96040D4A9}"/>
          </ac:picMkLst>
        </pc:picChg>
        <pc:picChg chg="add del mod">
          <ac:chgData name="구재승" userId="2525da95-31f6-4b1a-bdfb-2f558f09d648" providerId="ADAL" clId="{2CC4D7EA-BA12-424D-AB65-FB9028E0C001}" dt="2023-08-09T05:32:00.532" v="13014" actId="21"/>
          <ac:picMkLst>
            <pc:docMk/>
            <pc:sldMk cId="1064849542" sldId="275"/>
            <ac:picMk id="13" creationId="{59FDF90C-77F1-B401-565B-A4992DEFFD02}"/>
          </ac:picMkLst>
        </pc:picChg>
        <pc:picChg chg="add del mod">
          <ac:chgData name="구재승" userId="2525da95-31f6-4b1a-bdfb-2f558f09d648" providerId="ADAL" clId="{2CC4D7EA-BA12-424D-AB65-FB9028E0C001}" dt="2023-08-09T05:32:00.532" v="13014" actId="21"/>
          <ac:picMkLst>
            <pc:docMk/>
            <pc:sldMk cId="1064849542" sldId="275"/>
            <ac:picMk id="14" creationId="{6A5A0B85-AEAF-89B2-F1CE-2E5C05A0AFEE}"/>
          </ac:picMkLst>
        </pc:picChg>
        <pc:picChg chg="add mod">
          <ac:chgData name="구재승" userId="2525da95-31f6-4b1a-bdfb-2f558f09d648" providerId="ADAL" clId="{2CC4D7EA-BA12-424D-AB65-FB9028E0C001}" dt="2023-08-09T05:24:58.444" v="12952" actId="571"/>
          <ac:picMkLst>
            <pc:docMk/>
            <pc:sldMk cId="1064849542" sldId="275"/>
            <ac:picMk id="15" creationId="{1C227B42-BD0B-2EE6-D753-F912320F7D09}"/>
          </ac:picMkLst>
        </pc:picChg>
        <pc:picChg chg="add del mod">
          <ac:chgData name="구재승" userId="2525da95-31f6-4b1a-bdfb-2f558f09d648" providerId="ADAL" clId="{2CC4D7EA-BA12-424D-AB65-FB9028E0C001}" dt="2023-08-07T08:38:34.205" v="8542" actId="478"/>
          <ac:picMkLst>
            <pc:docMk/>
            <pc:sldMk cId="1064849542" sldId="275"/>
            <ac:picMk id="16" creationId="{B8AB9746-DF6E-AD44-11F9-7933471F43A1}"/>
          </ac:picMkLst>
        </pc:picChg>
        <pc:picChg chg="add del mod">
          <ac:chgData name="구재승" userId="2525da95-31f6-4b1a-bdfb-2f558f09d648" providerId="ADAL" clId="{2CC4D7EA-BA12-424D-AB65-FB9028E0C001}" dt="2023-08-07T08:38:34.205" v="8542" actId="478"/>
          <ac:picMkLst>
            <pc:docMk/>
            <pc:sldMk cId="1064849542" sldId="275"/>
            <ac:picMk id="18" creationId="{6BD26FD2-EFF6-069A-5260-69F76C1A4EC0}"/>
          </ac:picMkLst>
        </pc:picChg>
        <pc:picChg chg="add del mod">
          <ac:chgData name="구재승" userId="2525da95-31f6-4b1a-bdfb-2f558f09d648" providerId="ADAL" clId="{2CC4D7EA-BA12-424D-AB65-FB9028E0C001}" dt="2023-08-09T05:24:27.366" v="12947" actId="478"/>
          <ac:picMkLst>
            <pc:docMk/>
            <pc:sldMk cId="1064849542" sldId="275"/>
            <ac:picMk id="20" creationId="{F5D6A2FE-2402-8890-A39B-A8F7FA7C29C7}"/>
          </ac:picMkLst>
        </pc:picChg>
        <pc:picChg chg="add del mod">
          <ac:chgData name="구재승" userId="2525da95-31f6-4b1a-bdfb-2f558f09d648" providerId="ADAL" clId="{2CC4D7EA-BA12-424D-AB65-FB9028E0C001}" dt="2023-08-09T05:42:30.384" v="13139" actId="478"/>
          <ac:picMkLst>
            <pc:docMk/>
            <pc:sldMk cId="1064849542" sldId="275"/>
            <ac:picMk id="21" creationId="{8B10483A-4D5A-F18E-3005-306A9E90647F}"/>
          </ac:picMkLst>
        </pc:picChg>
        <pc:picChg chg="add del mod">
          <ac:chgData name="구재승" userId="2525da95-31f6-4b1a-bdfb-2f558f09d648" providerId="ADAL" clId="{2CC4D7EA-BA12-424D-AB65-FB9028E0C001}" dt="2023-08-09T05:23:46.811" v="12934" actId="1038"/>
          <ac:picMkLst>
            <pc:docMk/>
            <pc:sldMk cId="1064849542" sldId="275"/>
            <ac:picMk id="22" creationId="{3808D831-7001-FA80-C5C5-359DAACDC787}"/>
          </ac:picMkLst>
        </pc:picChg>
        <pc:picChg chg="add mod">
          <ac:chgData name="구재승" userId="2525da95-31f6-4b1a-bdfb-2f558f09d648" providerId="ADAL" clId="{2CC4D7EA-BA12-424D-AB65-FB9028E0C001}" dt="2023-08-09T05:59:36.280" v="14130" actId="1076"/>
          <ac:picMkLst>
            <pc:docMk/>
            <pc:sldMk cId="1064849542" sldId="275"/>
            <ac:picMk id="25" creationId="{C9688E94-C19B-6195-C817-2357C78A45E4}"/>
          </ac:picMkLst>
        </pc:picChg>
        <pc:picChg chg="add mod">
          <ac:chgData name="구재승" userId="2525da95-31f6-4b1a-bdfb-2f558f09d648" providerId="ADAL" clId="{2CC4D7EA-BA12-424D-AB65-FB9028E0C001}" dt="2023-08-09T05:59:02.742" v="14073" actId="1076"/>
          <ac:picMkLst>
            <pc:docMk/>
            <pc:sldMk cId="1064849542" sldId="275"/>
            <ac:picMk id="28" creationId="{8E5EFB89-1D41-7210-99A2-6331B5F8A80E}"/>
          </ac:picMkLst>
        </pc:picChg>
        <pc:picChg chg="add del mod">
          <ac:chgData name="구재승" userId="2525da95-31f6-4b1a-bdfb-2f558f09d648" providerId="ADAL" clId="{2CC4D7EA-BA12-424D-AB65-FB9028E0C001}" dt="2023-08-09T05:24:27.366" v="12947" actId="478"/>
          <ac:picMkLst>
            <pc:docMk/>
            <pc:sldMk cId="1064849542" sldId="275"/>
            <ac:picMk id="30" creationId="{8012658D-A72E-5C2B-C9F6-872D1388C7A6}"/>
          </ac:picMkLst>
        </pc:picChg>
        <pc:picChg chg="add del mod">
          <ac:chgData name="구재승" userId="2525da95-31f6-4b1a-bdfb-2f558f09d648" providerId="ADAL" clId="{2CC4D7EA-BA12-424D-AB65-FB9028E0C001}" dt="2023-08-07T08:52:15.886" v="8796" actId="478"/>
          <ac:picMkLst>
            <pc:docMk/>
            <pc:sldMk cId="1064849542" sldId="275"/>
            <ac:picMk id="41" creationId="{1FF59199-78BD-76DE-6C7C-44AFC3535B17}"/>
          </ac:picMkLst>
        </pc:picChg>
        <pc:picChg chg="add mod">
          <ac:chgData name="구재승" userId="2525da95-31f6-4b1a-bdfb-2f558f09d648" providerId="ADAL" clId="{2CC4D7EA-BA12-424D-AB65-FB9028E0C001}" dt="2023-08-09T05:59:36.280" v="14130" actId="1076"/>
          <ac:picMkLst>
            <pc:docMk/>
            <pc:sldMk cId="1064849542" sldId="275"/>
            <ac:picMk id="41" creationId="{AD355AEE-5B6D-D0CC-1DFC-2ED032753972}"/>
          </ac:picMkLst>
        </pc:picChg>
        <pc:picChg chg="add mod">
          <ac:chgData name="구재승" userId="2525da95-31f6-4b1a-bdfb-2f558f09d648" providerId="ADAL" clId="{2CC4D7EA-BA12-424D-AB65-FB9028E0C001}" dt="2023-08-09T05:59:36.280" v="14130" actId="1076"/>
          <ac:picMkLst>
            <pc:docMk/>
            <pc:sldMk cId="1064849542" sldId="275"/>
            <ac:picMk id="42" creationId="{EC185DD9-3F5A-704D-6326-C134DF0EDC5B}"/>
          </ac:picMkLst>
        </pc:picChg>
        <pc:picChg chg="add mod">
          <ac:chgData name="구재승" userId="2525da95-31f6-4b1a-bdfb-2f558f09d648" providerId="ADAL" clId="{2CC4D7EA-BA12-424D-AB65-FB9028E0C001}" dt="2023-08-09T05:42:40.215" v="13143" actId="571"/>
          <ac:picMkLst>
            <pc:docMk/>
            <pc:sldMk cId="1064849542" sldId="275"/>
            <ac:picMk id="43" creationId="{76CB51F6-EF61-5F51-113B-484C70D3428B}"/>
          </ac:picMkLst>
        </pc:picChg>
        <pc:picChg chg="add del mod">
          <ac:chgData name="구재승" userId="2525da95-31f6-4b1a-bdfb-2f558f09d648" providerId="ADAL" clId="{2CC4D7EA-BA12-424D-AB65-FB9028E0C001}" dt="2023-08-07T08:52:15.886" v="8796" actId="478"/>
          <ac:picMkLst>
            <pc:docMk/>
            <pc:sldMk cId="1064849542" sldId="275"/>
            <ac:picMk id="44" creationId="{CC41CB2C-54CF-EF3B-7DB1-D7C79D8FC3BF}"/>
          </ac:picMkLst>
        </pc:picChg>
        <pc:picChg chg="add del mod">
          <ac:chgData name="구재승" userId="2525da95-31f6-4b1a-bdfb-2f558f09d648" providerId="ADAL" clId="{2CC4D7EA-BA12-424D-AB65-FB9028E0C001}" dt="2023-08-07T08:52:15.886" v="8796" actId="478"/>
          <ac:picMkLst>
            <pc:docMk/>
            <pc:sldMk cId="1064849542" sldId="275"/>
            <ac:picMk id="45" creationId="{70BC2DA4-FB20-80B1-A788-B46DC45FB8CD}"/>
          </ac:picMkLst>
        </pc:picChg>
        <pc:picChg chg="add del mod">
          <ac:chgData name="구재승" userId="2525da95-31f6-4b1a-bdfb-2f558f09d648" providerId="ADAL" clId="{2CC4D7EA-BA12-424D-AB65-FB9028E0C001}" dt="2023-08-09T05:17:05.887" v="12725" actId="478"/>
          <ac:picMkLst>
            <pc:docMk/>
            <pc:sldMk cId="1064849542" sldId="275"/>
            <ac:picMk id="60" creationId="{88F46034-51ED-F05B-5CB9-42A95F867973}"/>
          </ac:picMkLst>
        </pc:picChg>
        <pc:picChg chg="add mod">
          <ac:chgData name="구재승" userId="2525da95-31f6-4b1a-bdfb-2f558f09d648" providerId="ADAL" clId="{2CC4D7EA-BA12-424D-AB65-FB9028E0C001}" dt="2023-08-09T05:59:36.280" v="14130" actId="1076"/>
          <ac:picMkLst>
            <pc:docMk/>
            <pc:sldMk cId="1064849542" sldId="275"/>
            <ac:picMk id="67" creationId="{3B5420A3-18F4-203D-4475-39A807201539}"/>
          </ac:picMkLst>
        </pc:picChg>
        <pc:picChg chg="add mod">
          <ac:chgData name="구재승" userId="2525da95-31f6-4b1a-bdfb-2f558f09d648" providerId="ADAL" clId="{2CC4D7EA-BA12-424D-AB65-FB9028E0C001}" dt="2023-08-09T05:59:02.742" v="14073" actId="1076"/>
          <ac:picMkLst>
            <pc:docMk/>
            <pc:sldMk cId="1064849542" sldId="275"/>
            <ac:picMk id="70" creationId="{BDD79E10-A7CB-294A-D5BA-5CAADB49403B}"/>
          </ac:picMkLst>
        </pc:picChg>
        <pc:picChg chg="add del mod">
          <ac:chgData name="구재승" userId="2525da95-31f6-4b1a-bdfb-2f558f09d648" providerId="ADAL" clId="{2CC4D7EA-BA12-424D-AB65-FB9028E0C001}" dt="2023-08-09T05:24:27.366" v="12947" actId="478"/>
          <ac:picMkLst>
            <pc:docMk/>
            <pc:sldMk cId="1064849542" sldId="275"/>
            <ac:picMk id="72" creationId="{139712D0-44F3-6C08-1395-603FE22D1862}"/>
          </ac:picMkLst>
        </pc:picChg>
        <pc:cxnChg chg="add mod">
          <ac:chgData name="구재승" userId="2525da95-31f6-4b1a-bdfb-2f558f09d648" providerId="ADAL" clId="{2CC4D7EA-BA12-424D-AB65-FB9028E0C001}" dt="2023-08-09T05:23:46.811" v="12934" actId="1038"/>
          <ac:cxnSpMkLst>
            <pc:docMk/>
            <pc:sldMk cId="1064849542" sldId="275"/>
            <ac:cxnSpMk id="8" creationId="{01EC9A58-6A78-7A65-4620-4036B58769F3}"/>
          </ac:cxnSpMkLst>
        </pc:cxnChg>
        <pc:cxnChg chg="mod">
          <ac:chgData name="구재승" userId="2525da95-31f6-4b1a-bdfb-2f558f09d648" providerId="ADAL" clId="{2CC4D7EA-BA12-424D-AB65-FB9028E0C001}" dt="2023-08-09T05:26:49.559" v="12978"/>
          <ac:cxnSpMkLst>
            <pc:docMk/>
            <pc:sldMk cId="1064849542" sldId="275"/>
            <ac:cxnSpMk id="18" creationId="{309B5206-7939-60E7-48C8-3741C47B7219}"/>
          </ac:cxnSpMkLst>
        </pc:cxnChg>
        <pc:cxnChg chg="add del mod">
          <ac:chgData name="구재승" userId="2525da95-31f6-4b1a-bdfb-2f558f09d648" providerId="ADAL" clId="{2CC4D7EA-BA12-424D-AB65-FB9028E0C001}" dt="2023-08-07T08:38:34.205" v="8542" actId="478"/>
          <ac:cxnSpMkLst>
            <pc:docMk/>
            <pc:sldMk cId="1064849542" sldId="275"/>
            <ac:cxnSpMk id="31" creationId="{77FA6922-8E99-9BA0-BB76-2ACA75A1937D}"/>
          </ac:cxnSpMkLst>
        </pc:cxnChg>
        <pc:cxnChg chg="add del mod">
          <ac:chgData name="구재승" userId="2525da95-31f6-4b1a-bdfb-2f558f09d648" providerId="ADAL" clId="{2CC4D7EA-BA12-424D-AB65-FB9028E0C001}" dt="2023-08-07T08:38:34.205" v="8542" actId="478"/>
          <ac:cxnSpMkLst>
            <pc:docMk/>
            <pc:sldMk cId="1064849542" sldId="275"/>
            <ac:cxnSpMk id="33" creationId="{7B3EBB1A-DE95-34E8-5527-A4C500D403D9}"/>
          </ac:cxnSpMkLst>
        </pc:cxnChg>
        <pc:cxnChg chg="add mod">
          <ac:chgData name="구재승" userId="2525da95-31f6-4b1a-bdfb-2f558f09d648" providerId="ADAL" clId="{2CC4D7EA-BA12-424D-AB65-FB9028E0C001}" dt="2023-08-09T05:59:17.449" v="14129" actId="1037"/>
          <ac:cxnSpMkLst>
            <pc:docMk/>
            <pc:sldMk cId="1064849542" sldId="275"/>
            <ac:cxnSpMk id="34" creationId="{ADE8C7C4-7ECC-7146-EB9B-69692DD5AE48}"/>
          </ac:cxnSpMkLst>
        </pc:cxnChg>
        <pc:cxnChg chg="add mod">
          <ac:chgData name="구재승" userId="2525da95-31f6-4b1a-bdfb-2f558f09d648" providerId="ADAL" clId="{2CC4D7EA-BA12-424D-AB65-FB9028E0C001}" dt="2023-08-09T05:59:36.280" v="14130" actId="1076"/>
          <ac:cxnSpMkLst>
            <pc:docMk/>
            <pc:sldMk cId="1064849542" sldId="275"/>
            <ac:cxnSpMk id="35" creationId="{FC9BBFBD-F295-46A7-B26C-08A90CD86793}"/>
          </ac:cxnSpMkLst>
        </pc:cxnChg>
        <pc:cxnChg chg="add del mod">
          <ac:chgData name="구재승" userId="2525da95-31f6-4b1a-bdfb-2f558f09d648" providerId="ADAL" clId="{2CC4D7EA-BA12-424D-AB65-FB9028E0C001}" dt="2023-08-09T05:42:45.148" v="13144" actId="478"/>
          <ac:cxnSpMkLst>
            <pc:docMk/>
            <pc:sldMk cId="1064849542" sldId="275"/>
            <ac:cxnSpMk id="36" creationId="{B9960E91-4CB2-950D-50C9-696C8E62DD45}"/>
          </ac:cxnSpMkLst>
        </pc:cxnChg>
        <pc:cxnChg chg="add del mod">
          <ac:chgData name="구재승" userId="2525da95-31f6-4b1a-bdfb-2f558f09d648" providerId="ADAL" clId="{2CC4D7EA-BA12-424D-AB65-FB9028E0C001}" dt="2023-08-09T05:42:47.674" v="13145" actId="478"/>
          <ac:cxnSpMkLst>
            <pc:docMk/>
            <pc:sldMk cId="1064849542" sldId="275"/>
            <ac:cxnSpMk id="37" creationId="{D42EB02A-65B2-234C-B35A-81A8B02677B7}"/>
          </ac:cxnSpMkLst>
        </pc:cxnChg>
        <pc:cxnChg chg="add del mod">
          <ac:chgData name="구재승" userId="2525da95-31f6-4b1a-bdfb-2f558f09d648" providerId="ADAL" clId="{2CC4D7EA-BA12-424D-AB65-FB9028E0C001}" dt="2023-08-09T05:20:39.372" v="12744" actId="478"/>
          <ac:cxnSpMkLst>
            <pc:docMk/>
            <pc:sldMk cId="1064849542" sldId="275"/>
            <ac:cxnSpMk id="38" creationId="{00CDA55D-8F02-8642-F22D-093B1D8DC4C4}"/>
          </ac:cxnSpMkLst>
        </pc:cxnChg>
        <pc:cxnChg chg="add mod">
          <ac:chgData name="구재승" userId="2525da95-31f6-4b1a-bdfb-2f558f09d648" providerId="ADAL" clId="{2CC4D7EA-BA12-424D-AB65-FB9028E0C001}" dt="2023-08-09T05:42:51.627" v="13146" actId="571"/>
          <ac:cxnSpMkLst>
            <pc:docMk/>
            <pc:sldMk cId="1064849542" sldId="275"/>
            <ac:cxnSpMk id="45" creationId="{B2B03BBF-453E-78F3-7549-8092F06ABD9E}"/>
          </ac:cxnSpMkLst>
        </pc:cxnChg>
        <pc:cxnChg chg="add del mod">
          <ac:chgData name="구재승" userId="2525da95-31f6-4b1a-bdfb-2f558f09d648" providerId="ADAL" clId="{2CC4D7EA-BA12-424D-AB65-FB9028E0C001}" dt="2023-08-07T08:52:15.886" v="8796" actId="478"/>
          <ac:cxnSpMkLst>
            <pc:docMk/>
            <pc:sldMk cId="1064849542" sldId="275"/>
            <ac:cxnSpMk id="46" creationId="{BDC20AA0-D1E2-C583-BEEE-719644010CF7}"/>
          </ac:cxnSpMkLst>
        </pc:cxnChg>
        <pc:cxnChg chg="add mod">
          <ac:chgData name="구재승" userId="2525da95-31f6-4b1a-bdfb-2f558f09d648" providerId="ADAL" clId="{2CC4D7EA-BA12-424D-AB65-FB9028E0C001}" dt="2023-08-09T05:42:56.551" v="13147" actId="571"/>
          <ac:cxnSpMkLst>
            <pc:docMk/>
            <pc:sldMk cId="1064849542" sldId="275"/>
            <ac:cxnSpMk id="46" creationId="{ECC9D4D1-3980-A102-897E-B64F2B188A27}"/>
          </ac:cxnSpMkLst>
        </pc:cxnChg>
        <pc:cxnChg chg="add del mod">
          <ac:chgData name="구재승" userId="2525da95-31f6-4b1a-bdfb-2f558f09d648" providerId="ADAL" clId="{2CC4D7EA-BA12-424D-AB65-FB9028E0C001}" dt="2023-08-07T08:52:15.886" v="8796" actId="478"/>
          <ac:cxnSpMkLst>
            <pc:docMk/>
            <pc:sldMk cId="1064849542" sldId="275"/>
            <ac:cxnSpMk id="47" creationId="{CC5911EE-159D-5AB5-A023-CDDBF4F22658}"/>
          </ac:cxnSpMkLst>
        </pc:cxnChg>
        <pc:cxnChg chg="add del mod">
          <ac:chgData name="구재승" userId="2525da95-31f6-4b1a-bdfb-2f558f09d648" providerId="ADAL" clId="{2CC4D7EA-BA12-424D-AB65-FB9028E0C001}" dt="2023-08-07T08:48:28.555" v="8744" actId="478"/>
          <ac:cxnSpMkLst>
            <pc:docMk/>
            <pc:sldMk cId="1064849542" sldId="275"/>
            <ac:cxnSpMk id="49" creationId="{A1709257-784F-C041-AD23-DE2A1407B858}"/>
          </ac:cxnSpMkLst>
        </pc:cxnChg>
        <pc:cxnChg chg="add del mod">
          <ac:chgData name="구재승" userId="2525da95-31f6-4b1a-bdfb-2f558f09d648" providerId="ADAL" clId="{2CC4D7EA-BA12-424D-AB65-FB9028E0C001}" dt="2023-08-07T08:48:33.696" v="8746" actId="478"/>
          <ac:cxnSpMkLst>
            <pc:docMk/>
            <pc:sldMk cId="1064849542" sldId="275"/>
            <ac:cxnSpMk id="51" creationId="{C7E6A401-BB97-8AF9-AD10-E138847911B2}"/>
          </ac:cxnSpMkLst>
        </pc:cxnChg>
        <pc:cxnChg chg="add mod">
          <ac:chgData name="구재승" userId="2525da95-31f6-4b1a-bdfb-2f558f09d648" providerId="ADAL" clId="{2CC4D7EA-BA12-424D-AB65-FB9028E0C001}" dt="2023-08-09T05:59:17.449" v="14129" actId="1037"/>
          <ac:cxnSpMkLst>
            <pc:docMk/>
            <pc:sldMk cId="1064849542" sldId="275"/>
            <ac:cxnSpMk id="73" creationId="{891DF258-7679-6D38-033C-74A7CE0AEA44}"/>
          </ac:cxnSpMkLst>
        </pc:cxnChg>
        <pc:cxnChg chg="add mod">
          <ac:chgData name="구재승" userId="2525da95-31f6-4b1a-bdfb-2f558f09d648" providerId="ADAL" clId="{2CC4D7EA-BA12-424D-AB65-FB9028E0C001}" dt="2023-08-09T05:59:36.280" v="14130" actId="1076"/>
          <ac:cxnSpMkLst>
            <pc:docMk/>
            <pc:sldMk cId="1064849542" sldId="275"/>
            <ac:cxnSpMk id="74" creationId="{1E7599B6-159F-E140-BF10-96CE12948AD7}"/>
          </ac:cxnSpMkLst>
        </pc:cxnChg>
        <pc:cxnChg chg="add del mod">
          <ac:chgData name="구재승" userId="2525da95-31f6-4b1a-bdfb-2f558f09d648" providerId="ADAL" clId="{2CC4D7EA-BA12-424D-AB65-FB9028E0C001}" dt="2023-08-07T08:52:45.733" v="8803" actId="478"/>
          <ac:cxnSpMkLst>
            <pc:docMk/>
            <pc:sldMk cId="1064849542" sldId="275"/>
            <ac:cxnSpMk id="75" creationId="{4271ED5E-27E0-7534-7BB4-D9B562E97A6F}"/>
          </ac:cxnSpMkLst>
        </pc:cxnChg>
        <pc:cxnChg chg="add del mod">
          <ac:chgData name="구재승" userId="2525da95-31f6-4b1a-bdfb-2f558f09d648" providerId="ADAL" clId="{2CC4D7EA-BA12-424D-AB65-FB9028E0C001}" dt="2023-08-09T05:17:05.887" v="12725" actId="478"/>
          <ac:cxnSpMkLst>
            <pc:docMk/>
            <pc:sldMk cId="1064849542" sldId="275"/>
            <ac:cxnSpMk id="77" creationId="{699F2503-96AF-E8BC-4DB3-320A5CB98F9C}"/>
          </ac:cxnSpMkLst>
        </pc:cxnChg>
      </pc:sldChg>
      <pc:sldChg chg="addSp delSp modSp add del mod ord">
        <pc:chgData name="구재승" userId="2525da95-31f6-4b1a-bdfb-2f558f09d648" providerId="ADAL" clId="{2CC4D7EA-BA12-424D-AB65-FB9028E0C001}" dt="2023-08-09T08:44:22.184" v="15647" actId="47"/>
        <pc:sldMkLst>
          <pc:docMk/>
          <pc:sldMk cId="3956136307" sldId="276"/>
        </pc:sldMkLst>
        <pc:spChg chg="mod">
          <ac:chgData name="구재승" userId="2525da95-31f6-4b1a-bdfb-2f558f09d648" providerId="ADAL" clId="{2CC4D7EA-BA12-424D-AB65-FB9028E0C001}" dt="2023-08-09T06:21:41.320" v="15284" actId="20577"/>
          <ac:spMkLst>
            <pc:docMk/>
            <pc:sldMk cId="3956136307" sldId="276"/>
            <ac:spMk id="4" creationId="{00000000-0000-0000-0000-000000000000}"/>
          </ac:spMkLst>
        </pc:spChg>
        <pc:spChg chg="add del">
          <ac:chgData name="구재승" userId="2525da95-31f6-4b1a-bdfb-2f558f09d648" providerId="ADAL" clId="{2CC4D7EA-BA12-424D-AB65-FB9028E0C001}" dt="2023-08-09T06:21:41.867" v="15285" actId="22"/>
          <ac:spMkLst>
            <pc:docMk/>
            <pc:sldMk cId="3956136307" sldId="276"/>
            <ac:spMk id="6" creationId="{BA74298B-9FAD-F4D1-FC83-CC6B1FC9E5E5}"/>
          </ac:spMkLst>
        </pc:spChg>
        <pc:spChg chg="mod">
          <ac:chgData name="구재승" userId="2525da95-31f6-4b1a-bdfb-2f558f09d648" providerId="ADAL" clId="{2CC4D7EA-BA12-424D-AB65-FB9028E0C001}" dt="2023-08-07T08:21:31.624" v="8266"/>
          <ac:spMkLst>
            <pc:docMk/>
            <pc:sldMk cId="3956136307" sldId="276"/>
            <ac:spMk id="7" creationId="{C736617C-DD5E-3E1D-B4FE-6B3CA2C848A7}"/>
          </ac:spMkLst>
        </pc:spChg>
        <pc:spChg chg="mod">
          <ac:chgData name="구재승" userId="2525da95-31f6-4b1a-bdfb-2f558f09d648" providerId="ADAL" clId="{2CC4D7EA-BA12-424D-AB65-FB9028E0C001}" dt="2023-08-07T08:22:29.827" v="8332"/>
          <ac:spMkLst>
            <pc:docMk/>
            <pc:sldMk cId="3956136307" sldId="276"/>
            <ac:spMk id="8" creationId="{586D2BF8-4C8A-A277-FFB5-72F5AA795DFC}"/>
          </ac:spMkLst>
        </pc:spChg>
        <pc:picChg chg="del">
          <ac:chgData name="구재승" userId="2525da95-31f6-4b1a-bdfb-2f558f09d648" providerId="ADAL" clId="{2CC4D7EA-BA12-424D-AB65-FB9028E0C001}" dt="2023-08-07T08:19:59.277" v="8093" actId="478"/>
          <ac:picMkLst>
            <pc:docMk/>
            <pc:sldMk cId="3956136307" sldId="276"/>
            <ac:picMk id="2" creationId="{5F52D4A2-DC6B-25ED-6F47-B6471AC363F7}"/>
          </ac:picMkLst>
        </pc:picChg>
        <pc:picChg chg="add mod">
          <ac:chgData name="구재승" userId="2525da95-31f6-4b1a-bdfb-2f558f09d648" providerId="ADAL" clId="{2CC4D7EA-BA12-424D-AB65-FB9028E0C001}" dt="2023-08-07T08:20:15.604" v="8099" actId="1076"/>
          <ac:picMkLst>
            <pc:docMk/>
            <pc:sldMk cId="3956136307" sldId="276"/>
            <ac:picMk id="10" creationId="{33F12AB9-1639-8DE3-FC9F-124F493D7FC3}"/>
          </ac:picMkLst>
        </pc:picChg>
      </pc:sldChg>
      <pc:sldChg chg="addSp delSp modSp add mod ord">
        <pc:chgData name="구재승" userId="2525da95-31f6-4b1a-bdfb-2f558f09d648" providerId="ADAL" clId="{2CC4D7EA-BA12-424D-AB65-FB9028E0C001}" dt="2023-08-16T02:12:47.585" v="19967" actId="20577"/>
        <pc:sldMkLst>
          <pc:docMk/>
          <pc:sldMk cId="4280216079" sldId="277"/>
        </pc:sldMkLst>
        <pc:spChg chg="mod">
          <ac:chgData name="구재승" userId="2525da95-31f6-4b1a-bdfb-2f558f09d648" providerId="ADAL" clId="{2CC4D7EA-BA12-424D-AB65-FB9028E0C001}" dt="2023-08-10T05:24:24.679" v="15843"/>
          <ac:spMkLst>
            <pc:docMk/>
            <pc:sldMk cId="4280216079" sldId="277"/>
            <ac:spMk id="2" creationId="{00000000-0000-0000-0000-000000000000}"/>
          </ac:spMkLst>
        </pc:spChg>
        <pc:spChg chg="add mod">
          <ac:chgData name="구재승" userId="2525da95-31f6-4b1a-bdfb-2f558f09d648" providerId="ADAL" clId="{2CC4D7EA-BA12-424D-AB65-FB9028E0C001}" dt="2023-08-10T05:32:38.923" v="17353" actId="6549"/>
          <ac:spMkLst>
            <pc:docMk/>
            <pc:sldMk cId="4280216079" sldId="277"/>
            <ac:spMk id="3" creationId="{434958CC-9C82-FA5D-A887-0CAD9E7B79B3}"/>
          </ac:spMkLst>
        </pc:spChg>
        <pc:spChg chg="mod">
          <ac:chgData name="구재승" userId="2525da95-31f6-4b1a-bdfb-2f558f09d648" providerId="ADAL" clId="{2CC4D7EA-BA12-424D-AB65-FB9028E0C001}" dt="2023-08-07T09:05:49.340" v="9627"/>
          <ac:spMkLst>
            <pc:docMk/>
            <pc:sldMk cId="4280216079" sldId="277"/>
            <ac:spMk id="4" creationId="{00000000-0000-0000-0000-000000000000}"/>
          </ac:spMkLst>
        </pc:spChg>
        <pc:spChg chg="add mod">
          <ac:chgData name="구재승" userId="2525da95-31f6-4b1a-bdfb-2f558f09d648" providerId="ADAL" clId="{2CC4D7EA-BA12-424D-AB65-FB9028E0C001}" dt="2023-08-10T05:22:47.053" v="15746" actId="1076"/>
          <ac:spMkLst>
            <pc:docMk/>
            <pc:sldMk cId="4280216079" sldId="277"/>
            <ac:spMk id="5" creationId="{F3778BD5-1D8F-11B7-D0AD-3F28AD82876A}"/>
          </ac:spMkLst>
        </pc:spChg>
        <pc:spChg chg="add mod">
          <ac:chgData name="구재승" userId="2525da95-31f6-4b1a-bdfb-2f558f09d648" providerId="ADAL" clId="{2CC4D7EA-BA12-424D-AB65-FB9028E0C001}" dt="2023-08-16T01:43:17.144" v="19601"/>
          <ac:spMkLst>
            <pc:docMk/>
            <pc:sldMk cId="4280216079" sldId="277"/>
            <ac:spMk id="6" creationId="{B5913F9F-6BEC-05F9-BD2F-19F10BCB20A2}"/>
          </ac:spMkLst>
        </pc:spChg>
        <pc:spChg chg="add mod">
          <ac:chgData name="구재승" userId="2525da95-31f6-4b1a-bdfb-2f558f09d648" providerId="ADAL" clId="{2CC4D7EA-BA12-424D-AB65-FB9028E0C001}" dt="2023-08-16T02:06:25.255" v="19825" actId="20577"/>
          <ac:spMkLst>
            <pc:docMk/>
            <pc:sldMk cId="4280216079" sldId="277"/>
            <ac:spMk id="7" creationId="{E7F055E6-7699-E642-FAA5-DD5F6157F289}"/>
          </ac:spMkLst>
        </pc:spChg>
        <pc:spChg chg="add mod">
          <ac:chgData name="구재승" userId="2525da95-31f6-4b1a-bdfb-2f558f09d648" providerId="ADAL" clId="{2CC4D7EA-BA12-424D-AB65-FB9028E0C001}" dt="2023-08-10T05:22:53.245" v="15747" actId="1076"/>
          <ac:spMkLst>
            <pc:docMk/>
            <pc:sldMk cId="4280216079" sldId="277"/>
            <ac:spMk id="8" creationId="{28105098-A37C-6984-5BF6-DFE50A82FF37}"/>
          </ac:spMkLst>
        </pc:spChg>
        <pc:spChg chg="add mod">
          <ac:chgData name="구재승" userId="2525da95-31f6-4b1a-bdfb-2f558f09d648" providerId="ADAL" clId="{2CC4D7EA-BA12-424D-AB65-FB9028E0C001}" dt="2023-08-11T05:26:54.701" v="18230"/>
          <ac:spMkLst>
            <pc:docMk/>
            <pc:sldMk cId="4280216079" sldId="277"/>
            <ac:spMk id="10" creationId="{E3037D2E-6602-1EF5-32DA-26D13DDD4D7E}"/>
          </ac:spMkLst>
        </pc:spChg>
        <pc:spChg chg="mod">
          <ac:chgData name="구재승" userId="2525da95-31f6-4b1a-bdfb-2f558f09d648" providerId="ADAL" clId="{2CC4D7EA-BA12-424D-AB65-FB9028E0C001}" dt="2023-08-11T05:26:46.081" v="18204"/>
          <ac:spMkLst>
            <pc:docMk/>
            <pc:sldMk cId="4280216079" sldId="277"/>
            <ac:spMk id="12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11T06:24:17.626" v="19085"/>
          <ac:spMkLst>
            <pc:docMk/>
            <pc:sldMk cId="4280216079" sldId="277"/>
            <ac:spMk id="13" creationId="{7F712D81-A51A-CE97-CFA4-DC705FA96A10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4280216079" sldId="277"/>
            <ac:spMk id="14" creationId="{0C026AA0-D7E6-51E3-E07A-A6D97D639EC0}"/>
          </ac:spMkLst>
        </pc:spChg>
        <pc:spChg chg="mod">
          <ac:chgData name="구재승" userId="2525da95-31f6-4b1a-bdfb-2f558f09d648" providerId="ADAL" clId="{2CC4D7EA-BA12-424D-AB65-FB9028E0C001}" dt="2023-08-16T02:12:47.585" v="19967" actId="20577"/>
          <ac:spMkLst>
            <pc:docMk/>
            <pc:sldMk cId="4280216079" sldId="277"/>
            <ac:spMk id="15" creationId="{780463C2-E608-006E-5C1B-842A4F59C9C4}"/>
          </ac:spMkLst>
        </pc:spChg>
      </pc:sldChg>
      <pc:sldChg chg="addSp modSp add mod">
        <pc:chgData name="구재승" userId="2525da95-31f6-4b1a-bdfb-2f558f09d648" providerId="ADAL" clId="{2CC4D7EA-BA12-424D-AB65-FB9028E0C001}" dt="2023-08-09T08:38:08.438" v="15534" actId="20577"/>
        <pc:sldMkLst>
          <pc:docMk/>
          <pc:sldMk cId="4005753109" sldId="278"/>
        </pc:sldMkLst>
        <pc:spChg chg="mod">
          <ac:chgData name="구재승" userId="2525da95-31f6-4b1a-bdfb-2f558f09d648" providerId="ADAL" clId="{2CC4D7EA-BA12-424D-AB65-FB9028E0C001}" dt="2023-08-08T07:19:44.897" v="10860"/>
          <ac:spMkLst>
            <pc:docMk/>
            <pc:sldMk cId="4005753109" sldId="278"/>
            <ac:spMk id="4" creationId="{00000000-0000-0000-0000-000000000000}"/>
          </ac:spMkLst>
        </pc:spChg>
        <pc:spChg chg="mod">
          <ac:chgData name="구재승" userId="2525da95-31f6-4b1a-bdfb-2f558f09d648" providerId="ADAL" clId="{2CC4D7EA-BA12-424D-AB65-FB9028E0C001}" dt="2023-08-08T07:27:33.703" v="11044" actId="1035"/>
          <ac:spMkLst>
            <pc:docMk/>
            <pc:sldMk cId="4005753109" sldId="278"/>
            <ac:spMk id="9" creationId="{00000000-0000-0000-0000-000000000000}"/>
          </ac:spMkLst>
        </pc:spChg>
        <pc:graphicFrameChg chg="add mod modGraphic">
          <ac:chgData name="구재승" userId="2525da95-31f6-4b1a-bdfb-2f558f09d648" providerId="ADAL" clId="{2CC4D7EA-BA12-424D-AB65-FB9028E0C001}" dt="2023-08-08T07:27:33.703" v="11044" actId="1035"/>
          <ac:graphicFrameMkLst>
            <pc:docMk/>
            <pc:sldMk cId="4005753109" sldId="278"/>
            <ac:graphicFrameMk id="2" creationId="{942E4C9D-0175-3899-B210-423BEDDB14B4}"/>
          </ac:graphicFrameMkLst>
        </pc:graphicFrameChg>
        <pc:graphicFrameChg chg="mod modGraphic">
          <ac:chgData name="구재승" userId="2525da95-31f6-4b1a-bdfb-2f558f09d648" providerId="ADAL" clId="{2CC4D7EA-BA12-424D-AB65-FB9028E0C001}" dt="2023-08-09T08:38:08.438" v="15534" actId="20577"/>
          <ac:graphicFrameMkLst>
            <pc:docMk/>
            <pc:sldMk cId="4005753109" sldId="278"/>
            <ac:graphicFrameMk id="3" creationId="{26D3F3EF-F28B-22D4-6F13-E1E29C222946}"/>
          </ac:graphicFrameMkLst>
        </pc:graphicFrameChg>
      </pc:sldChg>
      <pc:sldChg chg="addSp delSp modSp add del mod">
        <pc:chgData name="구재승" userId="2525da95-31f6-4b1a-bdfb-2f558f09d648" providerId="ADAL" clId="{2CC4D7EA-BA12-424D-AB65-FB9028E0C001}" dt="2023-08-09T02:23:58.491" v="11734" actId="47"/>
        <pc:sldMkLst>
          <pc:docMk/>
          <pc:sldMk cId="3213684943" sldId="279"/>
        </pc:sldMkLst>
        <pc:spChg chg="add del mod">
          <ac:chgData name="구재승" userId="2525da95-31f6-4b1a-bdfb-2f558f09d648" providerId="ADAL" clId="{2CC4D7EA-BA12-424D-AB65-FB9028E0C001}" dt="2023-08-09T02:23:42.507" v="11722"/>
          <ac:spMkLst>
            <pc:docMk/>
            <pc:sldMk cId="3213684943" sldId="279"/>
            <ac:spMk id="3" creationId="{0FA6B549-3D61-375A-29A0-B4BDEFD3739D}"/>
          </ac:spMkLst>
        </pc:spChg>
        <pc:spChg chg="del mod">
          <ac:chgData name="구재승" userId="2525da95-31f6-4b1a-bdfb-2f558f09d648" providerId="ADAL" clId="{2CC4D7EA-BA12-424D-AB65-FB9028E0C001}" dt="2023-08-09T02:22:16.982" v="11693"/>
          <ac:spMkLst>
            <pc:docMk/>
            <pc:sldMk cId="3213684943" sldId="279"/>
            <ac:spMk id="4" creationId="{00000000-0000-0000-0000-000000000000}"/>
          </ac:spMkLst>
        </pc:spChg>
      </pc:sldChg>
      <pc:sldChg chg="addSp delSp modSp add del mod ord">
        <pc:chgData name="구재승" userId="2525da95-31f6-4b1a-bdfb-2f558f09d648" providerId="ADAL" clId="{2CC4D7EA-BA12-424D-AB65-FB9028E0C001}" dt="2023-08-14T10:16:42.288" v="19580" actId="47"/>
        <pc:sldMkLst>
          <pc:docMk/>
          <pc:sldMk cId="3847317669" sldId="280"/>
        </pc:sldMkLst>
        <pc:spChg chg="add mod">
          <ac:chgData name="구재승" userId="2525da95-31f6-4b1a-bdfb-2f558f09d648" providerId="ADAL" clId="{2CC4D7EA-BA12-424D-AB65-FB9028E0C001}" dt="2023-08-11T06:18:10.556" v="18922" actId="255"/>
          <ac:spMkLst>
            <pc:docMk/>
            <pc:sldMk cId="3847317669" sldId="280"/>
            <ac:spMk id="2" creationId="{98051778-9DA1-FFAC-C798-C729FCBA1449}"/>
          </ac:spMkLst>
        </pc:spChg>
        <pc:spChg chg="add mod">
          <ac:chgData name="구재승" userId="2525da95-31f6-4b1a-bdfb-2f558f09d648" providerId="ADAL" clId="{2CC4D7EA-BA12-424D-AB65-FB9028E0C001}" dt="2023-08-11T06:18:10.556" v="18922" actId="255"/>
          <ac:spMkLst>
            <pc:docMk/>
            <pc:sldMk cId="3847317669" sldId="280"/>
            <ac:spMk id="3" creationId="{73778246-F8C6-6F85-0A0D-72C27F653350}"/>
          </ac:spMkLst>
        </pc:spChg>
        <pc:spChg chg="mod">
          <ac:chgData name="구재승" userId="2525da95-31f6-4b1a-bdfb-2f558f09d648" providerId="ADAL" clId="{2CC4D7EA-BA12-424D-AB65-FB9028E0C001}" dt="2023-08-11T06:57:04.159" v="19355" actId="20577"/>
          <ac:spMkLst>
            <pc:docMk/>
            <pc:sldMk cId="3847317669" sldId="280"/>
            <ac:spMk id="4" creationId="{00000000-0000-0000-0000-000000000000}"/>
          </ac:spMkLst>
        </pc:spChg>
        <pc:spChg chg="add mod">
          <ac:chgData name="구재승" userId="2525da95-31f6-4b1a-bdfb-2f558f09d648" providerId="ADAL" clId="{2CC4D7EA-BA12-424D-AB65-FB9028E0C001}" dt="2023-08-11T06:18:10.556" v="18922" actId="255"/>
          <ac:spMkLst>
            <pc:docMk/>
            <pc:sldMk cId="3847317669" sldId="280"/>
            <ac:spMk id="5" creationId="{5F360382-04A2-179C-40D1-0BB75CAF7D27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6" creationId="{6CC9C6F8-00A0-327C-70F9-36B7DB5E4D4C}"/>
          </ac:spMkLst>
        </pc:spChg>
        <pc:spChg chg="add mod">
          <ac:chgData name="구재승" userId="2525da95-31f6-4b1a-bdfb-2f558f09d648" providerId="ADAL" clId="{2CC4D7EA-BA12-424D-AB65-FB9028E0C001}" dt="2023-08-11T06:21:18.853" v="19050" actId="1036"/>
          <ac:spMkLst>
            <pc:docMk/>
            <pc:sldMk cId="3847317669" sldId="280"/>
            <ac:spMk id="7" creationId="{385626F9-79BC-0FB4-DF21-551955415589}"/>
          </ac:spMkLst>
        </pc:spChg>
        <pc:spChg chg="add mod">
          <ac:chgData name="구재승" userId="2525da95-31f6-4b1a-bdfb-2f558f09d648" providerId="ADAL" clId="{2CC4D7EA-BA12-424D-AB65-FB9028E0C001}" dt="2023-08-11T06:21:18.853" v="19050" actId="1036"/>
          <ac:spMkLst>
            <pc:docMk/>
            <pc:sldMk cId="3847317669" sldId="280"/>
            <ac:spMk id="8" creationId="{DA3B7745-226B-024D-5879-42F2CE1C6522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9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11" creationId="{16AF555C-0F0C-A4E2-92A3-ED4AB5E6E958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12" creationId="{C5F25AB6-2696-BDF4-0364-A57C0691636F}"/>
          </ac:spMkLst>
        </pc:spChg>
        <pc:spChg chg="add mod">
          <ac:chgData name="구재승" userId="2525da95-31f6-4b1a-bdfb-2f558f09d648" providerId="ADAL" clId="{2CC4D7EA-BA12-424D-AB65-FB9028E0C001}" dt="2023-08-11T06:21:18.853" v="19050" actId="1036"/>
          <ac:spMkLst>
            <pc:docMk/>
            <pc:sldMk cId="3847317669" sldId="280"/>
            <ac:spMk id="13" creationId="{D597A8AD-AA3C-0E1C-3EB3-5DF4AEBB68A6}"/>
          </ac:spMkLst>
        </pc:spChg>
        <pc:spChg chg="add mod">
          <ac:chgData name="구재승" userId="2525da95-31f6-4b1a-bdfb-2f558f09d648" providerId="ADAL" clId="{2CC4D7EA-BA12-424D-AB65-FB9028E0C001}" dt="2023-08-11T06:19:39.826" v="18969" actId="1035"/>
          <ac:spMkLst>
            <pc:docMk/>
            <pc:sldMk cId="3847317669" sldId="280"/>
            <ac:spMk id="14" creationId="{09F34BD3-EEBE-63A0-1B51-97216C40B5F6}"/>
          </ac:spMkLst>
        </pc:spChg>
        <pc:spChg chg="add mod">
          <ac:chgData name="구재승" userId="2525da95-31f6-4b1a-bdfb-2f558f09d648" providerId="ADAL" clId="{2CC4D7EA-BA12-424D-AB65-FB9028E0C001}" dt="2023-08-11T06:19:39.826" v="18969" actId="1035"/>
          <ac:spMkLst>
            <pc:docMk/>
            <pc:sldMk cId="3847317669" sldId="280"/>
            <ac:spMk id="16" creationId="{C72C4C03-C38E-C2FD-46C1-6CB1BE8FCD82}"/>
          </ac:spMkLst>
        </pc:spChg>
        <pc:spChg chg="add mod">
          <ac:chgData name="구재승" userId="2525da95-31f6-4b1a-bdfb-2f558f09d648" providerId="ADAL" clId="{2CC4D7EA-BA12-424D-AB65-FB9028E0C001}" dt="2023-08-11T06:19:39.826" v="18969" actId="1035"/>
          <ac:spMkLst>
            <pc:docMk/>
            <pc:sldMk cId="3847317669" sldId="280"/>
            <ac:spMk id="18" creationId="{33D94F22-38B7-41C8-FBC1-FAF571FC41D3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19" creationId="{7A19B714-A5DD-4269-560C-E5325FB73435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23" creationId="{21C33D2F-2440-3F55-4122-EDEF0C18A72E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24" creationId="{5EEA5716-BC3F-0E61-4A7D-CB7EBFCD3118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26" creationId="{7289685F-DE78-13BC-EC48-9BC7296C7053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27" creationId="{7BA1C1C6-026F-123C-FD70-FE3F344F8194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29" creationId="{ADFD90E0-0C79-B4D2-0FC1-72DF7E627B61}"/>
          </ac:spMkLst>
        </pc:spChg>
        <pc:spChg chg="add mod">
          <ac:chgData name="구재승" userId="2525da95-31f6-4b1a-bdfb-2f558f09d648" providerId="ADAL" clId="{2CC4D7EA-BA12-424D-AB65-FB9028E0C001}" dt="2023-08-11T06:35:15.845" v="19282" actId="20577"/>
          <ac:spMkLst>
            <pc:docMk/>
            <pc:sldMk cId="3847317669" sldId="280"/>
            <ac:spMk id="32" creationId="{D6AFA72A-AFCB-5CA9-2F48-971B749B362F}"/>
          </ac:spMkLst>
        </pc:spChg>
        <pc:spChg chg="add mod">
          <ac:chgData name="구재승" userId="2525da95-31f6-4b1a-bdfb-2f558f09d648" providerId="ADAL" clId="{2CC4D7EA-BA12-424D-AB65-FB9028E0C001}" dt="2023-08-11T06:35:10.378" v="19279" actId="20577"/>
          <ac:spMkLst>
            <pc:docMk/>
            <pc:sldMk cId="3847317669" sldId="280"/>
            <ac:spMk id="33" creationId="{D7B1043B-6A2D-936A-38B6-0D927BC01086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39" creationId="{D33EB278-3DE2-DAF0-7E98-02F2D5B296DA}"/>
          </ac:spMkLst>
        </pc:spChg>
        <pc:spChg chg="del">
          <ac:chgData name="구재승" userId="2525da95-31f6-4b1a-bdfb-2f558f09d648" providerId="ADAL" clId="{2CC4D7EA-BA12-424D-AB65-FB9028E0C001}" dt="2023-08-11T06:24:17.626" v="19085"/>
          <ac:spMkLst>
            <pc:docMk/>
            <pc:sldMk cId="3847317669" sldId="280"/>
            <ac:spMk id="40" creationId="{2E2D5AC9-F717-A853-8B7F-2F7252A3AE3A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3847317669" sldId="280"/>
            <ac:spMk id="41" creationId="{3DB8E50A-152D-BA4F-FB2B-9E5A7612C58C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52" creationId="{ED0A6FC8-E821-AB5F-5CEF-5F72E411D87C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54" creationId="{0607A193-A2E3-3B7F-BD09-073966DEAAAC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58" creationId="{2D871EE3-DC61-097A-9DAA-1BA5C97B03A7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59" creationId="{B8FC30B8-2068-743D-8B4E-30C01E6F3CB1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61" creationId="{DE956F94-B807-5D79-2415-2D7D539DBC38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68" creationId="{202AE6B8-A89A-5A46-C218-D18783BB05A8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69" creationId="{014ADBF4-2D91-6F3B-1FCA-99EA4A319A77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71" creationId="{50CCEDFE-83E6-499D-972F-682591BCBF4A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76" creationId="{F90B76A2-79AB-034B-1D0B-0CD4AB196442}"/>
          </ac:spMkLst>
        </pc:spChg>
        <pc:spChg chg="del">
          <ac:chgData name="구재승" userId="2525da95-31f6-4b1a-bdfb-2f558f09d648" providerId="ADAL" clId="{2CC4D7EA-BA12-424D-AB65-FB9028E0C001}" dt="2023-08-09T02:24:07.800" v="11735" actId="478"/>
          <ac:spMkLst>
            <pc:docMk/>
            <pc:sldMk cId="3847317669" sldId="280"/>
            <ac:spMk id="82" creationId="{E2918FD7-59BC-6F0F-C1E5-094D445DAFA9}"/>
          </ac:spMkLst>
        </pc:spChg>
        <pc:spChg chg="add mod ord">
          <ac:chgData name="구재승" userId="2525da95-31f6-4b1a-bdfb-2f558f09d648" providerId="ADAL" clId="{2CC4D7EA-BA12-424D-AB65-FB9028E0C001}" dt="2023-08-09T06:02:45.613" v="14230" actId="1037"/>
          <ac:spMkLst>
            <pc:docMk/>
            <pc:sldMk cId="3847317669" sldId="280"/>
            <ac:spMk id="84" creationId="{D3CC55B2-3501-AC09-789D-CC3027C34F25}"/>
          </ac:spMkLst>
        </pc:spChg>
        <pc:graphicFrameChg chg="add del">
          <ac:chgData name="구재승" userId="2525da95-31f6-4b1a-bdfb-2f558f09d648" providerId="ADAL" clId="{2CC4D7EA-BA12-424D-AB65-FB9028E0C001}" dt="2023-08-11T06:35:30.480" v="19288"/>
          <ac:graphicFrameMkLst>
            <pc:docMk/>
            <pc:sldMk cId="3847317669" sldId="280"/>
            <ac:graphicFrameMk id="44" creationId="{849917FC-1040-B931-18FF-FDBE48BC0301}"/>
          </ac:graphicFrameMkLst>
        </pc:graphicFrameChg>
        <pc:graphicFrameChg chg="add del">
          <ac:chgData name="구재승" userId="2525da95-31f6-4b1a-bdfb-2f558f09d648" providerId="ADAL" clId="{2CC4D7EA-BA12-424D-AB65-FB9028E0C001}" dt="2023-08-11T06:35:30.314" v="19287"/>
          <ac:graphicFrameMkLst>
            <pc:docMk/>
            <pc:sldMk cId="3847317669" sldId="280"/>
            <ac:graphicFrameMk id="45" creationId="{4BF1D630-5A4B-D25B-C634-D8895604D535}"/>
          </ac:graphicFrameMkLst>
        </pc:graphicFrameChg>
        <pc:graphicFrameChg chg="del">
          <ac:chgData name="구재승" userId="2525da95-31f6-4b1a-bdfb-2f558f09d648" providerId="ADAL" clId="{2CC4D7EA-BA12-424D-AB65-FB9028E0C001}" dt="2023-08-09T02:24:07.800" v="11735" actId="478"/>
          <ac:graphicFrameMkLst>
            <pc:docMk/>
            <pc:sldMk cId="3847317669" sldId="280"/>
            <ac:graphicFrameMk id="80" creationId="{A16CBCBC-603E-B0A3-23C5-FCF9398A340D}"/>
          </ac:graphicFrameMkLst>
        </pc:graphicFrameChg>
        <pc:graphicFrameChg chg="add mod modGraphic">
          <ac:chgData name="구재승" userId="2525da95-31f6-4b1a-bdfb-2f558f09d648" providerId="ADAL" clId="{2CC4D7EA-BA12-424D-AB65-FB9028E0C001}" dt="2023-08-11T06:35:46.243" v="19294" actId="14734"/>
          <ac:graphicFrameMkLst>
            <pc:docMk/>
            <pc:sldMk cId="3847317669" sldId="280"/>
            <ac:graphicFrameMk id="85" creationId="{355DE860-6700-384D-D46F-EC698AFC4DCF}"/>
          </ac:graphicFrameMkLst>
        </pc:graphicFrameChg>
        <pc:picChg chg="del">
          <ac:chgData name="구재승" userId="2525da95-31f6-4b1a-bdfb-2f558f09d648" providerId="ADAL" clId="{2CC4D7EA-BA12-424D-AB65-FB9028E0C001}" dt="2023-08-09T02:24:07.800" v="11735" actId="478"/>
          <ac:picMkLst>
            <pc:docMk/>
            <pc:sldMk cId="3847317669" sldId="280"/>
            <ac:picMk id="10" creationId="{7307FC1A-BE4E-E5CE-8969-20A3FBF4A42B}"/>
          </ac:picMkLst>
        </pc:picChg>
        <pc:picChg chg="add mod">
          <ac:chgData name="구재승" userId="2525da95-31f6-4b1a-bdfb-2f558f09d648" providerId="ADAL" clId="{2CC4D7EA-BA12-424D-AB65-FB9028E0C001}" dt="2023-08-11T06:19:39.826" v="18969" actId="1035"/>
          <ac:picMkLst>
            <pc:docMk/>
            <pc:sldMk cId="3847317669" sldId="280"/>
            <ac:picMk id="15" creationId="{B442FEE5-4FA9-5D75-AC60-FDCCFA244B73}"/>
          </ac:picMkLst>
        </pc:picChg>
        <pc:picChg chg="add mod">
          <ac:chgData name="구재승" userId="2525da95-31f6-4b1a-bdfb-2f558f09d648" providerId="ADAL" clId="{2CC4D7EA-BA12-424D-AB65-FB9028E0C001}" dt="2023-08-11T06:19:39.826" v="18969" actId="1035"/>
          <ac:picMkLst>
            <pc:docMk/>
            <pc:sldMk cId="3847317669" sldId="280"/>
            <ac:picMk id="17" creationId="{5DE4685F-B46C-895C-23F2-0950A90019F5}"/>
          </ac:picMkLst>
        </pc:picChg>
        <pc:picChg chg="del">
          <ac:chgData name="구재승" userId="2525da95-31f6-4b1a-bdfb-2f558f09d648" providerId="ADAL" clId="{2CC4D7EA-BA12-424D-AB65-FB9028E0C001}" dt="2023-08-09T02:24:07.800" v="11735" actId="478"/>
          <ac:picMkLst>
            <pc:docMk/>
            <pc:sldMk cId="3847317669" sldId="280"/>
            <ac:picMk id="20" creationId="{F5D6A2FE-2402-8890-A39B-A8F7FA7C29C7}"/>
          </ac:picMkLst>
        </pc:picChg>
        <pc:picChg chg="del">
          <ac:chgData name="구재승" userId="2525da95-31f6-4b1a-bdfb-2f558f09d648" providerId="ADAL" clId="{2CC4D7EA-BA12-424D-AB65-FB9028E0C001}" dt="2023-08-09T02:24:07.800" v="11735" actId="478"/>
          <ac:picMkLst>
            <pc:docMk/>
            <pc:sldMk cId="3847317669" sldId="280"/>
            <ac:picMk id="21" creationId="{8B10483A-4D5A-F18E-3005-306A9E90647F}"/>
          </ac:picMkLst>
        </pc:picChg>
        <pc:picChg chg="del">
          <ac:chgData name="구재승" userId="2525da95-31f6-4b1a-bdfb-2f558f09d648" providerId="ADAL" clId="{2CC4D7EA-BA12-424D-AB65-FB9028E0C001}" dt="2023-08-09T02:24:07.800" v="11735" actId="478"/>
          <ac:picMkLst>
            <pc:docMk/>
            <pc:sldMk cId="3847317669" sldId="280"/>
            <ac:picMk id="22" creationId="{3808D831-7001-FA80-C5C5-359DAACDC787}"/>
          </ac:picMkLst>
        </pc:picChg>
        <pc:picChg chg="del">
          <ac:chgData name="구재승" userId="2525da95-31f6-4b1a-bdfb-2f558f09d648" providerId="ADAL" clId="{2CC4D7EA-BA12-424D-AB65-FB9028E0C001}" dt="2023-08-09T02:24:07.800" v="11735" actId="478"/>
          <ac:picMkLst>
            <pc:docMk/>
            <pc:sldMk cId="3847317669" sldId="280"/>
            <ac:picMk id="25" creationId="{C9688E94-C19B-6195-C817-2357C78A45E4}"/>
          </ac:picMkLst>
        </pc:picChg>
        <pc:picChg chg="del">
          <ac:chgData name="구재승" userId="2525da95-31f6-4b1a-bdfb-2f558f09d648" providerId="ADAL" clId="{2CC4D7EA-BA12-424D-AB65-FB9028E0C001}" dt="2023-08-09T02:24:07.800" v="11735" actId="478"/>
          <ac:picMkLst>
            <pc:docMk/>
            <pc:sldMk cId="3847317669" sldId="280"/>
            <ac:picMk id="28" creationId="{8E5EFB89-1D41-7210-99A2-6331B5F8A80E}"/>
          </ac:picMkLst>
        </pc:picChg>
        <pc:picChg chg="del">
          <ac:chgData name="구재승" userId="2525da95-31f6-4b1a-bdfb-2f558f09d648" providerId="ADAL" clId="{2CC4D7EA-BA12-424D-AB65-FB9028E0C001}" dt="2023-08-09T02:24:07.800" v="11735" actId="478"/>
          <ac:picMkLst>
            <pc:docMk/>
            <pc:sldMk cId="3847317669" sldId="280"/>
            <ac:picMk id="30" creationId="{8012658D-A72E-5C2B-C9F6-872D1388C7A6}"/>
          </ac:picMkLst>
        </pc:picChg>
        <pc:picChg chg="add mod">
          <ac:chgData name="구재승" userId="2525da95-31f6-4b1a-bdfb-2f558f09d648" providerId="ADAL" clId="{2CC4D7EA-BA12-424D-AB65-FB9028E0C001}" dt="2023-08-11T06:19:39.826" v="18969" actId="1035"/>
          <ac:picMkLst>
            <pc:docMk/>
            <pc:sldMk cId="3847317669" sldId="280"/>
            <ac:picMk id="31" creationId="{8B78BD46-ED4B-E27B-AFAC-5E3DFAA7A5DA}"/>
          </ac:picMkLst>
        </pc:picChg>
        <pc:picChg chg="del">
          <ac:chgData name="구재승" userId="2525da95-31f6-4b1a-bdfb-2f558f09d648" providerId="ADAL" clId="{2CC4D7EA-BA12-424D-AB65-FB9028E0C001}" dt="2023-08-09T02:24:07.800" v="11735" actId="478"/>
          <ac:picMkLst>
            <pc:docMk/>
            <pc:sldMk cId="3847317669" sldId="280"/>
            <ac:picMk id="60" creationId="{88F46034-51ED-F05B-5CB9-42A95F867973}"/>
          </ac:picMkLst>
        </pc:picChg>
        <pc:picChg chg="del">
          <ac:chgData name="구재승" userId="2525da95-31f6-4b1a-bdfb-2f558f09d648" providerId="ADAL" clId="{2CC4D7EA-BA12-424D-AB65-FB9028E0C001}" dt="2023-08-09T02:24:07.800" v="11735" actId="478"/>
          <ac:picMkLst>
            <pc:docMk/>
            <pc:sldMk cId="3847317669" sldId="280"/>
            <ac:picMk id="67" creationId="{3B5420A3-18F4-203D-4475-39A807201539}"/>
          </ac:picMkLst>
        </pc:picChg>
        <pc:picChg chg="del">
          <ac:chgData name="구재승" userId="2525da95-31f6-4b1a-bdfb-2f558f09d648" providerId="ADAL" clId="{2CC4D7EA-BA12-424D-AB65-FB9028E0C001}" dt="2023-08-09T02:24:07.800" v="11735" actId="478"/>
          <ac:picMkLst>
            <pc:docMk/>
            <pc:sldMk cId="3847317669" sldId="280"/>
            <ac:picMk id="70" creationId="{BDD79E10-A7CB-294A-D5BA-5CAADB49403B}"/>
          </ac:picMkLst>
        </pc:picChg>
        <pc:picChg chg="del">
          <ac:chgData name="구재승" userId="2525da95-31f6-4b1a-bdfb-2f558f09d648" providerId="ADAL" clId="{2CC4D7EA-BA12-424D-AB65-FB9028E0C001}" dt="2023-08-09T02:24:07.800" v="11735" actId="478"/>
          <ac:picMkLst>
            <pc:docMk/>
            <pc:sldMk cId="3847317669" sldId="280"/>
            <ac:picMk id="72" creationId="{139712D0-44F3-6C08-1395-603FE22D1862}"/>
          </ac:picMkLst>
        </pc:picChg>
        <pc:cxnChg chg="add mod">
          <ac:chgData name="구재승" userId="2525da95-31f6-4b1a-bdfb-2f558f09d648" providerId="ADAL" clId="{2CC4D7EA-BA12-424D-AB65-FB9028E0C001}" dt="2023-08-11T06:19:29.364" v="18965" actId="14100"/>
          <ac:cxnSpMkLst>
            <pc:docMk/>
            <pc:sldMk cId="3847317669" sldId="280"/>
            <ac:cxnSpMk id="9" creationId="{44150840-66F5-B719-BEAA-F4C2EE86300B}"/>
          </ac:cxnSpMkLst>
        </pc:cxnChg>
        <pc:cxnChg chg="add mod">
          <ac:chgData name="구재승" userId="2525da95-31f6-4b1a-bdfb-2f558f09d648" providerId="ADAL" clId="{2CC4D7EA-BA12-424D-AB65-FB9028E0C001}" dt="2023-08-11T06:19:29.364" v="18965" actId="14100"/>
          <ac:cxnSpMkLst>
            <pc:docMk/>
            <pc:sldMk cId="3847317669" sldId="280"/>
            <ac:cxnSpMk id="10" creationId="{9E6E8FCC-30DC-DFB6-F9DA-BAA7E30BD4A5}"/>
          </ac:cxnSpMkLst>
        </pc:cxnChg>
        <pc:cxnChg chg="add del mod">
          <ac:chgData name="구재승" userId="2525da95-31f6-4b1a-bdfb-2f558f09d648" providerId="ADAL" clId="{2CC4D7EA-BA12-424D-AB65-FB9028E0C001}" dt="2023-08-11T06:20:29.644" v="18976" actId="478"/>
          <ac:cxnSpMkLst>
            <pc:docMk/>
            <pc:sldMk cId="3847317669" sldId="280"/>
            <ac:cxnSpMk id="21" creationId="{F03A2F65-79C4-0B61-6FCC-4AD3A7D6822D}"/>
          </ac:cxnSpMkLst>
        </pc:cxnChg>
        <pc:cxnChg chg="add mod">
          <ac:chgData name="구재승" userId="2525da95-31f6-4b1a-bdfb-2f558f09d648" providerId="ADAL" clId="{2CC4D7EA-BA12-424D-AB65-FB9028E0C001}" dt="2023-08-11T06:21:01.606" v="19035" actId="1036"/>
          <ac:cxnSpMkLst>
            <pc:docMk/>
            <pc:sldMk cId="3847317669" sldId="280"/>
            <ac:cxnSpMk id="23" creationId="{85EFE0EB-4B3F-FF75-698B-3E336F5B4516}"/>
          </ac:cxnSpMkLst>
        </pc:cxnChg>
        <pc:cxnChg chg="add mod">
          <ac:chgData name="구재승" userId="2525da95-31f6-4b1a-bdfb-2f558f09d648" providerId="ADAL" clId="{2CC4D7EA-BA12-424D-AB65-FB9028E0C001}" dt="2023-08-11T06:21:08.792" v="19036" actId="571"/>
          <ac:cxnSpMkLst>
            <pc:docMk/>
            <pc:sldMk cId="3847317669" sldId="280"/>
            <ac:cxnSpMk id="25" creationId="{B848D39A-B6F2-9F6D-C86E-FE331ACEEB86}"/>
          </ac:cxnSpMkLst>
        </pc:cxnChg>
        <pc:cxnChg chg="add mod">
          <ac:chgData name="구재승" userId="2525da95-31f6-4b1a-bdfb-2f558f09d648" providerId="ADAL" clId="{2CC4D7EA-BA12-424D-AB65-FB9028E0C001}" dt="2023-08-11T06:21:11.128" v="19037" actId="571"/>
          <ac:cxnSpMkLst>
            <pc:docMk/>
            <pc:sldMk cId="3847317669" sldId="280"/>
            <ac:cxnSpMk id="26" creationId="{92C8DCB8-FC22-12E9-A6E7-ADC5CE9E2905}"/>
          </ac:cxnSpMkLst>
        </pc:cxnChg>
        <pc:cxnChg chg="add mod">
          <ac:chgData name="구재승" userId="2525da95-31f6-4b1a-bdfb-2f558f09d648" providerId="ADAL" clId="{2CC4D7EA-BA12-424D-AB65-FB9028E0C001}" dt="2023-08-11T06:21:31.042" v="19055" actId="14100"/>
          <ac:cxnSpMkLst>
            <pc:docMk/>
            <pc:sldMk cId="3847317669" sldId="280"/>
            <ac:cxnSpMk id="27" creationId="{D3E87A62-F7DD-B1F7-A19C-030840045700}"/>
          </ac:cxnSpMkLst>
        </pc:cxnChg>
        <pc:cxnChg chg="add mod">
          <ac:chgData name="구재승" userId="2525da95-31f6-4b1a-bdfb-2f558f09d648" providerId="ADAL" clId="{2CC4D7EA-BA12-424D-AB65-FB9028E0C001}" dt="2023-08-11T06:22:19.330" v="19082" actId="14100"/>
          <ac:cxnSpMkLst>
            <pc:docMk/>
            <pc:sldMk cId="3847317669" sldId="280"/>
            <ac:cxnSpMk id="29" creationId="{EE38E328-F62C-C0A3-138E-C9F551546574}"/>
          </ac:cxnSpMkLst>
        </pc:cxnChg>
        <pc:cxnChg chg="del">
          <ac:chgData name="구재승" userId="2525da95-31f6-4b1a-bdfb-2f558f09d648" providerId="ADAL" clId="{2CC4D7EA-BA12-424D-AB65-FB9028E0C001}" dt="2023-08-09T02:24:07.800" v="11735" actId="478"/>
          <ac:cxnSpMkLst>
            <pc:docMk/>
            <pc:sldMk cId="3847317669" sldId="280"/>
            <ac:cxnSpMk id="34" creationId="{ADE8C7C4-7ECC-7146-EB9B-69692DD5AE48}"/>
          </ac:cxnSpMkLst>
        </pc:cxnChg>
        <pc:cxnChg chg="add mod">
          <ac:chgData name="구재승" userId="2525da95-31f6-4b1a-bdfb-2f558f09d648" providerId="ADAL" clId="{2CC4D7EA-BA12-424D-AB65-FB9028E0C001}" dt="2023-08-11T06:22:02.428" v="19072" actId="1038"/>
          <ac:cxnSpMkLst>
            <pc:docMk/>
            <pc:sldMk cId="3847317669" sldId="280"/>
            <ac:cxnSpMk id="34" creationId="{E6BE1813-3D91-2F21-4369-C61886FD76D6}"/>
          </ac:cxnSpMkLst>
        </pc:cxnChg>
        <pc:cxnChg chg="del">
          <ac:chgData name="구재승" userId="2525da95-31f6-4b1a-bdfb-2f558f09d648" providerId="ADAL" clId="{2CC4D7EA-BA12-424D-AB65-FB9028E0C001}" dt="2023-08-09T02:24:07.800" v="11735" actId="478"/>
          <ac:cxnSpMkLst>
            <pc:docMk/>
            <pc:sldMk cId="3847317669" sldId="280"/>
            <ac:cxnSpMk id="35" creationId="{FC9BBFBD-F295-46A7-B26C-08A90CD86793}"/>
          </ac:cxnSpMkLst>
        </pc:cxnChg>
        <pc:cxnChg chg="add mod">
          <ac:chgData name="구재승" userId="2525da95-31f6-4b1a-bdfb-2f558f09d648" providerId="ADAL" clId="{2CC4D7EA-BA12-424D-AB65-FB9028E0C001}" dt="2023-08-11T06:22:15.832" v="19081" actId="14100"/>
          <ac:cxnSpMkLst>
            <pc:docMk/>
            <pc:sldMk cId="3847317669" sldId="280"/>
            <ac:cxnSpMk id="36" creationId="{82EB0452-4228-29F3-DE89-95B1E9BEA6FB}"/>
          </ac:cxnSpMkLst>
        </pc:cxnChg>
        <pc:cxnChg chg="del">
          <ac:chgData name="구재승" userId="2525da95-31f6-4b1a-bdfb-2f558f09d648" providerId="ADAL" clId="{2CC4D7EA-BA12-424D-AB65-FB9028E0C001}" dt="2023-08-09T02:24:07.800" v="11735" actId="478"/>
          <ac:cxnSpMkLst>
            <pc:docMk/>
            <pc:sldMk cId="3847317669" sldId="280"/>
            <ac:cxnSpMk id="36" creationId="{B9960E91-4CB2-950D-50C9-696C8E62DD45}"/>
          </ac:cxnSpMkLst>
        </pc:cxnChg>
        <pc:cxnChg chg="del">
          <ac:chgData name="구재승" userId="2525da95-31f6-4b1a-bdfb-2f558f09d648" providerId="ADAL" clId="{2CC4D7EA-BA12-424D-AB65-FB9028E0C001}" dt="2023-08-09T02:24:07.800" v="11735" actId="478"/>
          <ac:cxnSpMkLst>
            <pc:docMk/>
            <pc:sldMk cId="3847317669" sldId="280"/>
            <ac:cxnSpMk id="37" creationId="{D42EB02A-65B2-234C-B35A-81A8B02677B7}"/>
          </ac:cxnSpMkLst>
        </pc:cxnChg>
        <pc:cxnChg chg="del">
          <ac:chgData name="구재승" userId="2525da95-31f6-4b1a-bdfb-2f558f09d648" providerId="ADAL" clId="{2CC4D7EA-BA12-424D-AB65-FB9028E0C001}" dt="2023-08-09T02:24:07.800" v="11735" actId="478"/>
          <ac:cxnSpMkLst>
            <pc:docMk/>
            <pc:sldMk cId="3847317669" sldId="280"/>
            <ac:cxnSpMk id="38" creationId="{00CDA55D-8F02-8642-F22D-093B1D8DC4C4}"/>
          </ac:cxnSpMkLst>
        </pc:cxnChg>
        <pc:cxnChg chg="add del mod">
          <ac:chgData name="구재승" userId="2525da95-31f6-4b1a-bdfb-2f558f09d648" providerId="ADAL" clId="{2CC4D7EA-BA12-424D-AB65-FB9028E0C001}" dt="2023-08-09T04:22:47.930" v="11989" actId="478"/>
          <ac:cxnSpMkLst>
            <pc:docMk/>
            <pc:sldMk cId="3847317669" sldId="280"/>
            <ac:cxnSpMk id="40" creationId="{E0CA9F5E-5AA4-E1A5-CC73-2FDF40015918}"/>
          </ac:cxnSpMkLst>
        </pc:cxnChg>
        <pc:cxnChg chg="add del mod">
          <ac:chgData name="구재승" userId="2525da95-31f6-4b1a-bdfb-2f558f09d648" providerId="ADAL" clId="{2CC4D7EA-BA12-424D-AB65-FB9028E0C001}" dt="2023-08-11T03:39:48.318" v="18166" actId="478"/>
          <ac:cxnSpMkLst>
            <pc:docMk/>
            <pc:sldMk cId="3847317669" sldId="280"/>
            <ac:cxnSpMk id="42" creationId="{4665161E-998B-A439-22C8-9897257AE43D}"/>
          </ac:cxnSpMkLst>
        </pc:cxnChg>
        <pc:cxnChg chg="add del mod">
          <ac:chgData name="구재승" userId="2525da95-31f6-4b1a-bdfb-2f558f09d648" providerId="ADAL" clId="{2CC4D7EA-BA12-424D-AB65-FB9028E0C001}" dt="2023-08-09T04:22:50.235" v="11990" actId="478"/>
          <ac:cxnSpMkLst>
            <pc:docMk/>
            <pc:sldMk cId="3847317669" sldId="280"/>
            <ac:cxnSpMk id="43" creationId="{F54AA073-0627-8B7F-ACF7-681589F58AD2}"/>
          </ac:cxnSpMkLst>
        </pc:cxnChg>
        <pc:cxnChg chg="add mod">
          <ac:chgData name="구재승" userId="2525da95-31f6-4b1a-bdfb-2f558f09d648" providerId="ADAL" clId="{2CC4D7EA-BA12-424D-AB65-FB9028E0C001}" dt="2023-08-11T06:19:29.364" v="18965" actId="14100"/>
          <ac:cxnSpMkLst>
            <pc:docMk/>
            <pc:sldMk cId="3847317669" sldId="280"/>
            <ac:cxnSpMk id="50" creationId="{4B3DB330-478E-5A10-013D-EA6A498F3A99}"/>
          </ac:cxnSpMkLst>
        </pc:cxnChg>
        <pc:cxnChg chg="add del mod">
          <ac:chgData name="구재승" userId="2525da95-31f6-4b1a-bdfb-2f558f09d648" providerId="ADAL" clId="{2CC4D7EA-BA12-424D-AB65-FB9028E0C001}" dt="2023-08-11T03:39:48.318" v="18166" actId="478"/>
          <ac:cxnSpMkLst>
            <pc:docMk/>
            <pc:sldMk cId="3847317669" sldId="280"/>
            <ac:cxnSpMk id="51" creationId="{2D6C0D45-6281-66CB-8494-05DD537EA414}"/>
          </ac:cxnSpMkLst>
        </pc:cxnChg>
        <pc:cxnChg chg="add del mod">
          <ac:chgData name="구재승" userId="2525da95-31f6-4b1a-bdfb-2f558f09d648" providerId="ADAL" clId="{2CC4D7EA-BA12-424D-AB65-FB9028E0C001}" dt="2023-08-11T06:20:31.282" v="18977" actId="478"/>
          <ac:cxnSpMkLst>
            <pc:docMk/>
            <pc:sldMk cId="3847317669" sldId="280"/>
            <ac:cxnSpMk id="53" creationId="{DFC53E4A-27FA-A886-F9D8-FB6AD6E63D17}"/>
          </ac:cxnSpMkLst>
        </pc:cxnChg>
        <pc:cxnChg chg="add del mod">
          <ac:chgData name="구재승" userId="2525da95-31f6-4b1a-bdfb-2f558f09d648" providerId="ADAL" clId="{2CC4D7EA-BA12-424D-AB65-FB9028E0C001}" dt="2023-08-11T06:20:31.282" v="18977" actId="478"/>
          <ac:cxnSpMkLst>
            <pc:docMk/>
            <pc:sldMk cId="3847317669" sldId="280"/>
            <ac:cxnSpMk id="57" creationId="{CF81D8DC-9C5A-CD20-7608-FD36444CB239}"/>
          </ac:cxnSpMkLst>
        </pc:cxnChg>
        <pc:cxnChg chg="add del mod">
          <ac:chgData name="구재승" userId="2525da95-31f6-4b1a-bdfb-2f558f09d648" providerId="ADAL" clId="{2CC4D7EA-BA12-424D-AB65-FB9028E0C001}" dt="2023-08-11T06:20:28.056" v="18975" actId="478"/>
          <ac:cxnSpMkLst>
            <pc:docMk/>
            <pc:sldMk cId="3847317669" sldId="280"/>
            <ac:cxnSpMk id="62" creationId="{2B3DCB30-90C0-EA5B-4195-178C34DA4327}"/>
          </ac:cxnSpMkLst>
        </pc:cxnChg>
        <pc:cxnChg chg="add del mod">
          <ac:chgData name="구재승" userId="2525da95-31f6-4b1a-bdfb-2f558f09d648" providerId="ADAL" clId="{2CC4D7EA-BA12-424D-AB65-FB9028E0C001}" dt="2023-08-11T06:20:31.282" v="18977" actId="478"/>
          <ac:cxnSpMkLst>
            <pc:docMk/>
            <pc:sldMk cId="3847317669" sldId="280"/>
            <ac:cxnSpMk id="66" creationId="{793ADD10-DBB4-CC7F-F291-88FE6C7B0F07}"/>
          </ac:cxnSpMkLst>
        </pc:cxnChg>
        <pc:cxnChg chg="del">
          <ac:chgData name="구재승" userId="2525da95-31f6-4b1a-bdfb-2f558f09d648" providerId="ADAL" clId="{2CC4D7EA-BA12-424D-AB65-FB9028E0C001}" dt="2023-08-09T02:24:07.800" v="11735" actId="478"/>
          <ac:cxnSpMkLst>
            <pc:docMk/>
            <pc:sldMk cId="3847317669" sldId="280"/>
            <ac:cxnSpMk id="73" creationId="{891DF258-7679-6D38-033C-74A7CE0AEA44}"/>
          </ac:cxnSpMkLst>
        </pc:cxnChg>
        <pc:cxnChg chg="del">
          <ac:chgData name="구재승" userId="2525da95-31f6-4b1a-bdfb-2f558f09d648" providerId="ADAL" clId="{2CC4D7EA-BA12-424D-AB65-FB9028E0C001}" dt="2023-08-09T02:24:07.800" v="11735" actId="478"/>
          <ac:cxnSpMkLst>
            <pc:docMk/>
            <pc:sldMk cId="3847317669" sldId="280"/>
            <ac:cxnSpMk id="74" creationId="{1E7599B6-159F-E140-BF10-96CE12948AD7}"/>
          </ac:cxnSpMkLst>
        </pc:cxnChg>
        <pc:cxnChg chg="del">
          <ac:chgData name="구재승" userId="2525da95-31f6-4b1a-bdfb-2f558f09d648" providerId="ADAL" clId="{2CC4D7EA-BA12-424D-AB65-FB9028E0C001}" dt="2023-08-09T02:24:07.800" v="11735" actId="478"/>
          <ac:cxnSpMkLst>
            <pc:docMk/>
            <pc:sldMk cId="3847317669" sldId="280"/>
            <ac:cxnSpMk id="77" creationId="{699F2503-96AF-E8BC-4DB3-320A5CB98F9C}"/>
          </ac:cxnSpMkLst>
        </pc:cxnChg>
        <pc:cxnChg chg="add del mod">
          <ac:chgData name="구재승" userId="2525da95-31f6-4b1a-bdfb-2f558f09d648" providerId="ADAL" clId="{2CC4D7EA-BA12-424D-AB65-FB9028E0C001}" dt="2023-08-11T06:20:31.282" v="18977" actId="478"/>
          <ac:cxnSpMkLst>
            <pc:docMk/>
            <pc:sldMk cId="3847317669" sldId="280"/>
            <ac:cxnSpMk id="78" creationId="{E488751A-B25E-95A3-25D7-CF6E2B9AC1DF}"/>
          </ac:cxnSpMkLst>
        </pc:cxnChg>
        <pc:cxnChg chg="add del mod">
          <ac:chgData name="구재승" userId="2525da95-31f6-4b1a-bdfb-2f558f09d648" providerId="ADAL" clId="{2CC4D7EA-BA12-424D-AB65-FB9028E0C001}" dt="2023-08-11T06:20:31.282" v="18977" actId="478"/>
          <ac:cxnSpMkLst>
            <pc:docMk/>
            <pc:sldMk cId="3847317669" sldId="280"/>
            <ac:cxnSpMk id="81" creationId="{5350D7E6-759D-DE60-1FDD-05A1B64889A6}"/>
          </ac:cxnSpMkLst>
        </pc:cxnChg>
      </pc:sldChg>
      <pc:sldChg chg="addSp delSp modSp new del mod delAnim modAnim">
        <pc:chgData name="구재승" userId="2525da95-31f6-4b1a-bdfb-2f558f09d648" providerId="ADAL" clId="{2CC4D7EA-BA12-424D-AB65-FB9028E0C001}" dt="2023-08-11T02:21:19.386" v="18048" actId="47"/>
        <pc:sldMkLst>
          <pc:docMk/>
          <pc:sldMk cId="242739464" sldId="281"/>
        </pc:sldMkLst>
        <pc:spChg chg="del">
          <ac:chgData name="구재승" userId="2525da95-31f6-4b1a-bdfb-2f558f09d648" providerId="ADAL" clId="{2CC4D7EA-BA12-424D-AB65-FB9028E0C001}" dt="2023-08-11T02:21:04.102" v="18043"/>
          <ac:spMkLst>
            <pc:docMk/>
            <pc:sldMk cId="242739464" sldId="281"/>
            <ac:spMk id="3" creationId="{46705D75-6E57-982D-1135-46C061464A87}"/>
          </ac:spMkLst>
        </pc:spChg>
        <pc:spChg chg="add mod">
          <ac:chgData name="구재승" userId="2525da95-31f6-4b1a-bdfb-2f558f09d648" providerId="ADAL" clId="{2CC4D7EA-BA12-424D-AB65-FB9028E0C001}" dt="2023-08-11T02:21:06.432" v="18044" actId="21"/>
          <ac:spMkLst>
            <pc:docMk/>
            <pc:sldMk cId="242739464" sldId="281"/>
            <ac:spMk id="6" creationId="{804E0BC1-5AD3-3A89-E0B0-E66E4F9E2E45}"/>
          </ac:spMkLst>
        </pc:spChg>
        <pc:picChg chg="add del mod">
          <ac:chgData name="구재승" userId="2525da95-31f6-4b1a-bdfb-2f558f09d648" providerId="ADAL" clId="{2CC4D7EA-BA12-424D-AB65-FB9028E0C001}" dt="2023-08-11T02:21:06.432" v="18044" actId="21"/>
          <ac:picMkLst>
            <pc:docMk/>
            <pc:sldMk cId="242739464" sldId="281"/>
            <ac:picMk id="4" creationId="{78E2DF44-C5FE-15C4-9A08-36DB39C4A198}"/>
          </ac:picMkLst>
        </pc:picChg>
      </pc:sldChg>
      <pc:sldChg chg="addSp delSp modSp new del mod">
        <pc:chgData name="구재승" userId="2525da95-31f6-4b1a-bdfb-2f558f09d648" providerId="ADAL" clId="{2CC4D7EA-BA12-424D-AB65-FB9028E0C001}" dt="2023-08-14T10:16:42.288" v="19580" actId="47"/>
        <pc:sldMkLst>
          <pc:docMk/>
          <pc:sldMk cId="2819505675" sldId="281"/>
        </pc:sldMkLst>
        <pc:spChg chg="mod">
          <ac:chgData name="구재승" userId="2525da95-31f6-4b1a-bdfb-2f558f09d648" providerId="ADAL" clId="{2CC4D7EA-BA12-424D-AB65-FB9028E0C001}" dt="2023-08-11T05:13:37.274" v="18194" actId="1076"/>
          <ac:spMkLst>
            <pc:docMk/>
            <pc:sldMk cId="2819505675" sldId="281"/>
            <ac:spMk id="2" creationId="{B40D720E-7B8E-11FE-D920-C90F122F1CDB}"/>
          </ac:spMkLst>
        </pc:spChg>
        <pc:spChg chg="add mod">
          <ac:chgData name="구재승" userId="2525da95-31f6-4b1a-bdfb-2f558f09d648" providerId="ADAL" clId="{2CC4D7EA-BA12-424D-AB65-FB9028E0C001}" dt="2023-08-14T05:16:48.976" v="19506"/>
          <ac:spMkLst>
            <pc:docMk/>
            <pc:sldMk cId="2819505675" sldId="281"/>
            <ac:spMk id="3" creationId="{1EBAC912-BE40-0213-BF0B-128D7BB328B2}"/>
          </ac:spMkLst>
        </pc:spChg>
        <pc:spChg chg="del">
          <ac:chgData name="구재승" userId="2525da95-31f6-4b1a-bdfb-2f558f09d648" providerId="ADAL" clId="{2CC4D7EA-BA12-424D-AB65-FB9028E0C001}" dt="2023-08-11T05:13:07.585" v="18191" actId="478"/>
          <ac:spMkLst>
            <pc:docMk/>
            <pc:sldMk cId="2819505675" sldId="281"/>
            <ac:spMk id="3" creationId="{530CBDF8-E101-4176-A596-A8B2E92BEB19}"/>
          </ac:spMkLst>
        </pc:spChg>
        <pc:spChg chg="del">
          <ac:chgData name="구재승" userId="2525da95-31f6-4b1a-bdfb-2f558f09d648" providerId="ADAL" clId="{2CC4D7EA-BA12-424D-AB65-FB9028E0C001}" dt="2023-08-11T06:24:17.626" v="19085"/>
          <ac:spMkLst>
            <pc:docMk/>
            <pc:sldMk cId="2819505675" sldId="281"/>
            <ac:spMk id="5" creationId="{CB3712AF-2000-E13D-E0D2-B37486D570E9}"/>
          </ac:spMkLst>
        </pc:spChg>
        <pc:spChg chg="del">
          <ac:chgData name="구재승" userId="2525da95-31f6-4b1a-bdfb-2f558f09d648" providerId="ADAL" clId="{2CC4D7EA-BA12-424D-AB65-FB9028E0C001}" dt="2023-08-11T06:25:00.231" v="19086"/>
          <ac:spMkLst>
            <pc:docMk/>
            <pc:sldMk cId="2819505675" sldId="281"/>
            <ac:spMk id="6" creationId="{F4794BB6-54DC-F60B-145C-33D09B3DAB05}"/>
          </ac:spMkLst>
        </pc:spChg>
      </pc:sldChg>
      <pc:sldChg chg="addSp delSp modSp add del mod">
        <pc:chgData name="구재승" userId="2525da95-31f6-4b1a-bdfb-2f558f09d648" providerId="ADAL" clId="{2CC4D7EA-BA12-424D-AB65-FB9028E0C001}" dt="2023-08-09T08:43:37.739" v="15629" actId="47"/>
        <pc:sldMkLst>
          <pc:docMk/>
          <pc:sldMk cId="3541109714" sldId="281"/>
        </pc:sldMkLst>
        <pc:spChg chg="del">
          <ac:chgData name="구재승" userId="2525da95-31f6-4b1a-bdfb-2f558f09d648" providerId="ADAL" clId="{2CC4D7EA-BA12-424D-AB65-FB9028E0C001}" dt="2023-08-09T04:51:52.688" v="12196" actId="478"/>
          <ac:spMkLst>
            <pc:docMk/>
            <pc:sldMk cId="3541109714" sldId="281"/>
            <ac:spMk id="2" creationId="{98051778-9DA1-FFAC-C798-C729FCBA1449}"/>
          </ac:spMkLst>
        </pc:spChg>
        <pc:spChg chg="del">
          <ac:chgData name="구재승" userId="2525da95-31f6-4b1a-bdfb-2f558f09d648" providerId="ADAL" clId="{2CC4D7EA-BA12-424D-AB65-FB9028E0C001}" dt="2023-08-09T04:51:52.688" v="12196" actId="478"/>
          <ac:spMkLst>
            <pc:docMk/>
            <pc:sldMk cId="3541109714" sldId="281"/>
            <ac:spMk id="3" creationId="{73778246-F8C6-6F85-0A0D-72C27F653350}"/>
          </ac:spMkLst>
        </pc:spChg>
        <pc:spChg chg="mod">
          <ac:chgData name="구재승" userId="2525da95-31f6-4b1a-bdfb-2f558f09d648" providerId="ADAL" clId="{2CC4D7EA-BA12-424D-AB65-FB9028E0C001}" dt="2023-08-09T04:30:09.712" v="12191"/>
          <ac:spMkLst>
            <pc:docMk/>
            <pc:sldMk cId="3541109714" sldId="281"/>
            <ac:spMk id="4" creationId="{00000000-0000-0000-0000-000000000000}"/>
          </ac:spMkLst>
        </pc:spChg>
        <pc:spChg chg="del">
          <ac:chgData name="구재승" userId="2525da95-31f6-4b1a-bdfb-2f558f09d648" providerId="ADAL" clId="{2CC4D7EA-BA12-424D-AB65-FB9028E0C001}" dt="2023-08-09T04:51:52.688" v="12196" actId="478"/>
          <ac:spMkLst>
            <pc:docMk/>
            <pc:sldMk cId="3541109714" sldId="281"/>
            <ac:spMk id="5" creationId="{5F360382-04A2-179C-40D1-0BB75CAF7D27}"/>
          </ac:spMkLst>
        </pc:spChg>
        <pc:spChg chg="del">
          <ac:chgData name="구재승" userId="2525da95-31f6-4b1a-bdfb-2f558f09d648" providerId="ADAL" clId="{2CC4D7EA-BA12-424D-AB65-FB9028E0C001}" dt="2023-08-09T04:51:48.322" v="12195" actId="478"/>
          <ac:spMkLst>
            <pc:docMk/>
            <pc:sldMk cId="3541109714" sldId="281"/>
            <ac:spMk id="7" creationId="{385626F9-79BC-0FB4-DF21-551955415589}"/>
          </ac:spMkLst>
        </pc:spChg>
        <pc:spChg chg="del">
          <ac:chgData name="구재승" userId="2525da95-31f6-4b1a-bdfb-2f558f09d648" providerId="ADAL" clId="{2CC4D7EA-BA12-424D-AB65-FB9028E0C001}" dt="2023-08-09T04:51:48.322" v="12195" actId="478"/>
          <ac:spMkLst>
            <pc:docMk/>
            <pc:sldMk cId="3541109714" sldId="281"/>
            <ac:spMk id="8" creationId="{DA3B7745-226B-024D-5879-42F2CE1C6522}"/>
          </ac:spMkLst>
        </pc:spChg>
        <pc:spChg chg="add mod">
          <ac:chgData name="구재승" userId="2525da95-31f6-4b1a-bdfb-2f558f09d648" providerId="ADAL" clId="{2CC4D7EA-BA12-424D-AB65-FB9028E0C001}" dt="2023-08-09T04:58:59.628" v="12401" actId="1076"/>
          <ac:spMkLst>
            <pc:docMk/>
            <pc:sldMk cId="3541109714" sldId="281"/>
            <ac:spMk id="11" creationId="{3AE28EC8-D40D-3635-FAA4-D90DA55D777B}"/>
          </ac:spMkLst>
        </pc:spChg>
        <pc:spChg chg="del">
          <ac:chgData name="구재승" userId="2525da95-31f6-4b1a-bdfb-2f558f09d648" providerId="ADAL" clId="{2CC4D7EA-BA12-424D-AB65-FB9028E0C001}" dt="2023-08-09T04:51:48.322" v="12195" actId="478"/>
          <ac:spMkLst>
            <pc:docMk/>
            <pc:sldMk cId="3541109714" sldId="281"/>
            <ac:spMk id="13" creationId="{D597A8AD-AA3C-0E1C-3EB3-5DF4AEBB68A6}"/>
          </ac:spMkLst>
        </pc:spChg>
        <pc:spChg chg="mod">
          <ac:chgData name="구재승" userId="2525da95-31f6-4b1a-bdfb-2f558f09d648" providerId="ADAL" clId="{2CC4D7EA-BA12-424D-AB65-FB9028E0C001}" dt="2023-08-09T05:39:43.718" v="13097" actId="20577"/>
          <ac:spMkLst>
            <pc:docMk/>
            <pc:sldMk cId="3541109714" sldId="281"/>
            <ac:spMk id="14" creationId="{09F34BD3-EEBE-63A0-1B51-97216C40B5F6}"/>
          </ac:spMkLst>
        </pc:spChg>
        <pc:spChg chg="mod">
          <ac:chgData name="구재승" userId="2525da95-31f6-4b1a-bdfb-2f558f09d648" providerId="ADAL" clId="{2CC4D7EA-BA12-424D-AB65-FB9028E0C001}" dt="2023-08-09T05:39:47.235" v="13105" actId="20577"/>
          <ac:spMkLst>
            <pc:docMk/>
            <pc:sldMk cId="3541109714" sldId="281"/>
            <ac:spMk id="16" creationId="{C72C4C03-C38E-C2FD-46C1-6CB1BE8FCD82}"/>
          </ac:spMkLst>
        </pc:spChg>
        <pc:spChg chg="mod">
          <ac:chgData name="구재승" userId="2525da95-31f6-4b1a-bdfb-2f558f09d648" providerId="ADAL" clId="{2CC4D7EA-BA12-424D-AB65-FB9028E0C001}" dt="2023-08-09T04:58:59.628" v="12401" actId="1076"/>
          <ac:spMkLst>
            <pc:docMk/>
            <pc:sldMk cId="3541109714" sldId="281"/>
            <ac:spMk id="18" creationId="{33D94F22-38B7-41C8-FBC1-FAF571FC41D3}"/>
          </ac:spMkLst>
        </pc:spChg>
        <pc:spChg chg="add del mod ord">
          <ac:chgData name="구재승" userId="2525da95-31f6-4b1a-bdfb-2f558f09d648" providerId="ADAL" clId="{2CC4D7EA-BA12-424D-AB65-FB9028E0C001}" dt="2023-08-09T04:59:03.663" v="12402" actId="478"/>
          <ac:spMkLst>
            <pc:docMk/>
            <pc:sldMk cId="3541109714" sldId="281"/>
            <ac:spMk id="19" creationId="{5E53F5C4-82F0-5A23-E10E-4C6F19BFE157}"/>
          </ac:spMkLst>
        </pc:spChg>
        <pc:spChg chg="del">
          <ac:chgData name="구재승" userId="2525da95-31f6-4b1a-bdfb-2f558f09d648" providerId="ADAL" clId="{2CC4D7EA-BA12-424D-AB65-FB9028E0C001}" dt="2023-08-09T04:51:48.322" v="12195" actId="478"/>
          <ac:spMkLst>
            <pc:docMk/>
            <pc:sldMk cId="3541109714" sldId="281"/>
            <ac:spMk id="32" creationId="{D6AFA72A-AFCB-5CA9-2F48-971B749B362F}"/>
          </ac:spMkLst>
        </pc:spChg>
        <pc:spChg chg="del">
          <ac:chgData name="구재승" userId="2525da95-31f6-4b1a-bdfb-2f558f09d648" providerId="ADAL" clId="{2CC4D7EA-BA12-424D-AB65-FB9028E0C001}" dt="2023-08-09T04:51:52.688" v="12196" actId="478"/>
          <ac:spMkLst>
            <pc:docMk/>
            <pc:sldMk cId="3541109714" sldId="281"/>
            <ac:spMk id="33" creationId="{D7B1043B-6A2D-936A-38B6-0D927BC01086}"/>
          </ac:spMkLst>
        </pc:spChg>
        <pc:spChg chg="add mod">
          <ac:chgData name="구재승" userId="2525da95-31f6-4b1a-bdfb-2f558f09d648" providerId="ADAL" clId="{2CC4D7EA-BA12-424D-AB65-FB9028E0C001}" dt="2023-08-09T04:58:05.978" v="12393" actId="571"/>
          <ac:spMkLst>
            <pc:docMk/>
            <pc:sldMk cId="3541109714" sldId="281"/>
            <ac:spMk id="35" creationId="{20B2E950-5D33-BCF1-9834-C6095457B5DC}"/>
          </ac:spMkLst>
        </pc:spChg>
        <pc:spChg chg="add mod ord">
          <ac:chgData name="구재승" userId="2525da95-31f6-4b1a-bdfb-2f558f09d648" providerId="ADAL" clId="{2CC4D7EA-BA12-424D-AB65-FB9028E0C001}" dt="2023-08-09T05:00:11.086" v="12409" actId="14100"/>
          <ac:spMkLst>
            <pc:docMk/>
            <pc:sldMk cId="3541109714" sldId="281"/>
            <ac:spMk id="37" creationId="{583E111E-35F5-82DE-5B20-18FBD21C0AD3}"/>
          </ac:spMkLst>
        </pc:spChg>
        <pc:spChg chg="add mod">
          <ac:chgData name="구재승" userId="2525da95-31f6-4b1a-bdfb-2f558f09d648" providerId="ADAL" clId="{2CC4D7EA-BA12-424D-AB65-FB9028E0C001}" dt="2023-08-09T05:01:01.282" v="12444"/>
          <ac:spMkLst>
            <pc:docMk/>
            <pc:sldMk cId="3541109714" sldId="281"/>
            <ac:spMk id="39" creationId="{3AFF8BC9-3A80-C7AB-D9CA-BD5124A911C5}"/>
          </ac:spMkLst>
        </pc:spChg>
        <pc:spChg chg="del mod">
          <ac:chgData name="구재승" userId="2525da95-31f6-4b1a-bdfb-2f558f09d648" providerId="ADAL" clId="{2CC4D7EA-BA12-424D-AB65-FB9028E0C001}" dt="2023-08-09T04:54:45.091" v="12246" actId="478"/>
          <ac:spMkLst>
            <pc:docMk/>
            <pc:sldMk cId="3541109714" sldId="281"/>
            <ac:spMk id="84" creationId="{D3CC55B2-3501-AC09-789D-CC3027C34F25}"/>
          </ac:spMkLst>
        </pc:spChg>
        <pc:graphicFrameChg chg="add mod modGraphic">
          <ac:chgData name="구재승" userId="2525da95-31f6-4b1a-bdfb-2f558f09d648" providerId="ADAL" clId="{2CC4D7EA-BA12-424D-AB65-FB9028E0C001}" dt="2023-08-09T05:50:56.517" v="13216" actId="207"/>
          <ac:graphicFrameMkLst>
            <pc:docMk/>
            <pc:sldMk cId="3541109714" sldId="281"/>
            <ac:graphicFrameMk id="38" creationId="{DCC3AC99-F2E3-8C06-3DB8-4A56DD4B0A22}"/>
          </ac:graphicFrameMkLst>
        </pc:graphicFrameChg>
        <pc:graphicFrameChg chg="add mod modGraphic">
          <ac:chgData name="구재승" userId="2525da95-31f6-4b1a-bdfb-2f558f09d648" providerId="ADAL" clId="{2CC4D7EA-BA12-424D-AB65-FB9028E0C001}" dt="2023-08-09T05:51:02.661" v="13217" actId="207"/>
          <ac:graphicFrameMkLst>
            <pc:docMk/>
            <pc:sldMk cId="3541109714" sldId="281"/>
            <ac:graphicFrameMk id="40" creationId="{B1659613-673C-CAA8-0F66-3EEA1C53E399}"/>
          </ac:graphicFrameMkLst>
        </pc:graphicFrameChg>
        <pc:graphicFrameChg chg="add mod modGraphic">
          <ac:chgData name="구재승" userId="2525da95-31f6-4b1a-bdfb-2f558f09d648" providerId="ADAL" clId="{2CC4D7EA-BA12-424D-AB65-FB9028E0C001}" dt="2023-08-09T05:50:51.446" v="13215" actId="207"/>
          <ac:graphicFrameMkLst>
            <pc:docMk/>
            <pc:sldMk cId="3541109714" sldId="281"/>
            <ac:graphicFrameMk id="41" creationId="{014DEC91-6CCF-B9F6-B672-B792125ED7B4}"/>
          </ac:graphicFrameMkLst>
        </pc:graphicFrameChg>
        <pc:graphicFrameChg chg="del mod modGraphic">
          <ac:chgData name="구재승" userId="2525da95-31f6-4b1a-bdfb-2f558f09d648" providerId="ADAL" clId="{2CC4D7EA-BA12-424D-AB65-FB9028E0C001}" dt="2023-08-09T04:54:31.245" v="12243" actId="478"/>
          <ac:graphicFrameMkLst>
            <pc:docMk/>
            <pc:sldMk cId="3541109714" sldId="281"/>
            <ac:graphicFrameMk id="85" creationId="{355DE860-6700-384D-D46F-EC698AFC4DCF}"/>
          </ac:graphicFrameMkLst>
        </pc:graphicFrameChg>
        <pc:picChg chg="add del mod">
          <ac:chgData name="구재승" userId="2525da95-31f6-4b1a-bdfb-2f558f09d648" providerId="ADAL" clId="{2CC4D7EA-BA12-424D-AB65-FB9028E0C001}" dt="2023-08-09T04:53:43.697" v="12213" actId="478"/>
          <ac:picMkLst>
            <pc:docMk/>
            <pc:sldMk cId="3541109714" sldId="281"/>
            <ac:picMk id="6" creationId="{072536E8-EA7A-E022-EEEF-05DC1ACC968B}"/>
          </ac:picMkLst>
        </pc:picChg>
        <pc:picChg chg="add mod">
          <ac:chgData name="구재승" userId="2525da95-31f6-4b1a-bdfb-2f558f09d648" providerId="ADAL" clId="{2CC4D7EA-BA12-424D-AB65-FB9028E0C001}" dt="2023-08-09T04:58:59.628" v="12401" actId="1076"/>
          <ac:picMkLst>
            <pc:docMk/>
            <pc:sldMk cId="3541109714" sldId="281"/>
            <ac:picMk id="9" creationId="{86F0CF51-4A50-D2FC-57BF-9991C05B1B2B}"/>
          </ac:picMkLst>
        </pc:picChg>
        <pc:picChg chg="add mod">
          <ac:chgData name="구재승" userId="2525da95-31f6-4b1a-bdfb-2f558f09d648" providerId="ADAL" clId="{2CC4D7EA-BA12-424D-AB65-FB9028E0C001}" dt="2023-08-09T04:58:59.628" v="12401" actId="1076"/>
          <ac:picMkLst>
            <pc:docMk/>
            <pc:sldMk cId="3541109714" sldId="281"/>
            <ac:picMk id="10" creationId="{47764237-E007-D6B1-075B-BFEDA9D3E273}"/>
          </ac:picMkLst>
        </pc:picChg>
        <pc:picChg chg="add mod">
          <ac:chgData name="구재승" userId="2525da95-31f6-4b1a-bdfb-2f558f09d648" providerId="ADAL" clId="{2CC4D7EA-BA12-424D-AB65-FB9028E0C001}" dt="2023-08-09T04:58:59.628" v="12401" actId="1076"/>
          <ac:picMkLst>
            <pc:docMk/>
            <pc:sldMk cId="3541109714" sldId="281"/>
            <ac:picMk id="12" creationId="{28FA9085-0D4D-BC41-B3A8-2B52831B5EC8}"/>
          </ac:picMkLst>
        </pc:picChg>
        <pc:picChg chg="mod">
          <ac:chgData name="구재승" userId="2525da95-31f6-4b1a-bdfb-2f558f09d648" providerId="ADAL" clId="{2CC4D7EA-BA12-424D-AB65-FB9028E0C001}" dt="2023-08-09T04:58:59.628" v="12401" actId="1076"/>
          <ac:picMkLst>
            <pc:docMk/>
            <pc:sldMk cId="3541109714" sldId="281"/>
            <ac:picMk id="15" creationId="{B442FEE5-4FA9-5D75-AC60-FDCCFA244B73}"/>
          </ac:picMkLst>
        </pc:picChg>
        <pc:picChg chg="del mod">
          <ac:chgData name="구재승" userId="2525da95-31f6-4b1a-bdfb-2f558f09d648" providerId="ADAL" clId="{2CC4D7EA-BA12-424D-AB65-FB9028E0C001}" dt="2023-08-09T04:53:27.893" v="12209" actId="478"/>
          <ac:picMkLst>
            <pc:docMk/>
            <pc:sldMk cId="3541109714" sldId="281"/>
            <ac:picMk id="17" creationId="{5DE4685F-B46C-895C-23F2-0950A90019F5}"/>
          </ac:picMkLst>
        </pc:picChg>
        <pc:picChg chg="del mod">
          <ac:chgData name="구재승" userId="2525da95-31f6-4b1a-bdfb-2f558f09d648" providerId="ADAL" clId="{2CC4D7EA-BA12-424D-AB65-FB9028E0C001}" dt="2023-08-09T04:53:27.893" v="12209" actId="478"/>
          <ac:picMkLst>
            <pc:docMk/>
            <pc:sldMk cId="3541109714" sldId="281"/>
            <ac:picMk id="31" creationId="{8B78BD46-ED4B-E27B-AFAC-5E3DFAA7A5DA}"/>
          </ac:picMkLst>
        </pc:picChg>
        <pc:picChg chg="add mod">
          <ac:chgData name="구재승" userId="2525da95-31f6-4b1a-bdfb-2f558f09d648" providerId="ADAL" clId="{2CC4D7EA-BA12-424D-AB65-FB9028E0C001}" dt="2023-08-09T04:58:05.978" v="12393" actId="571"/>
          <ac:picMkLst>
            <pc:docMk/>
            <pc:sldMk cId="3541109714" sldId="281"/>
            <ac:picMk id="36" creationId="{5FD404E5-4B4D-3DFA-853E-99E6BA92F954}"/>
          </ac:picMkLst>
        </pc:picChg>
        <pc:cxnChg chg="add mod">
          <ac:chgData name="구재승" userId="2525da95-31f6-4b1a-bdfb-2f558f09d648" providerId="ADAL" clId="{2CC4D7EA-BA12-424D-AB65-FB9028E0C001}" dt="2023-08-09T04:58:59.628" v="12401" actId="1076"/>
          <ac:cxnSpMkLst>
            <pc:docMk/>
            <pc:sldMk cId="3541109714" sldId="281"/>
            <ac:cxnSpMk id="20" creationId="{F6AD447B-9F69-2E48-6E8A-A4B62543E9A1}"/>
          </ac:cxnSpMkLst>
        </pc:cxnChg>
        <pc:cxnChg chg="add del mod">
          <ac:chgData name="구재승" userId="2525da95-31f6-4b1a-bdfb-2f558f09d648" providerId="ADAL" clId="{2CC4D7EA-BA12-424D-AB65-FB9028E0C001}" dt="2023-08-09T04:58:40.017" v="12398" actId="478"/>
          <ac:cxnSpMkLst>
            <pc:docMk/>
            <pc:sldMk cId="3541109714" sldId="281"/>
            <ac:cxnSpMk id="23" creationId="{4014EF90-D439-5E19-529E-3638ABCAA763}"/>
          </ac:cxnSpMkLst>
        </pc:cxnChg>
        <pc:cxnChg chg="add del mod">
          <ac:chgData name="구재승" userId="2525da95-31f6-4b1a-bdfb-2f558f09d648" providerId="ADAL" clId="{2CC4D7EA-BA12-424D-AB65-FB9028E0C001}" dt="2023-08-09T04:58:50.789" v="12400" actId="478"/>
          <ac:cxnSpMkLst>
            <pc:docMk/>
            <pc:sldMk cId="3541109714" sldId="281"/>
            <ac:cxnSpMk id="28" creationId="{9C2136EC-2C8E-AAB3-3C0D-2CDFE29ABD85}"/>
          </ac:cxnSpMkLst>
        </pc:cxnChg>
        <pc:cxnChg chg="del">
          <ac:chgData name="구재승" userId="2525da95-31f6-4b1a-bdfb-2f558f09d648" providerId="ADAL" clId="{2CC4D7EA-BA12-424D-AB65-FB9028E0C001}" dt="2023-08-09T04:51:52.688" v="12196" actId="478"/>
          <ac:cxnSpMkLst>
            <pc:docMk/>
            <pc:sldMk cId="3541109714" sldId="281"/>
            <ac:cxnSpMk id="42" creationId="{4665161E-998B-A439-22C8-9897257AE43D}"/>
          </ac:cxnSpMkLst>
        </pc:cxnChg>
        <pc:cxnChg chg="del">
          <ac:chgData name="구재승" userId="2525da95-31f6-4b1a-bdfb-2f558f09d648" providerId="ADAL" clId="{2CC4D7EA-BA12-424D-AB65-FB9028E0C001}" dt="2023-08-09T04:51:52.688" v="12196" actId="478"/>
          <ac:cxnSpMkLst>
            <pc:docMk/>
            <pc:sldMk cId="3541109714" sldId="281"/>
            <ac:cxnSpMk id="50" creationId="{4B3DB330-478E-5A10-013D-EA6A498F3A99}"/>
          </ac:cxnSpMkLst>
        </pc:cxnChg>
        <pc:cxnChg chg="del">
          <ac:chgData name="구재승" userId="2525da95-31f6-4b1a-bdfb-2f558f09d648" providerId="ADAL" clId="{2CC4D7EA-BA12-424D-AB65-FB9028E0C001}" dt="2023-08-09T04:51:52.688" v="12196" actId="478"/>
          <ac:cxnSpMkLst>
            <pc:docMk/>
            <pc:sldMk cId="3541109714" sldId="281"/>
            <ac:cxnSpMk id="51" creationId="{2D6C0D45-6281-66CB-8494-05DD537EA414}"/>
          </ac:cxnSpMkLst>
        </pc:cxnChg>
        <pc:cxnChg chg="del">
          <ac:chgData name="구재승" userId="2525da95-31f6-4b1a-bdfb-2f558f09d648" providerId="ADAL" clId="{2CC4D7EA-BA12-424D-AB65-FB9028E0C001}" dt="2023-08-09T04:51:48.322" v="12195" actId="478"/>
          <ac:cxnSpMkLst>
            <pc:docMk/>
            <pc:sldMk cId="3541109714" sldId="281"/>
            <ac:cxnSpMk id="53" creationId="{DFC53E4A-27FA-A886-F9D8-FB6AD6E63D17}"/>
          </ac:cxnSpMkLst>
        </pc:cxnChg>
        <pc:cxnChg chg="del">
          <ac:chgData name="구재승" userId="2525da95-31f6-4b1a-bdfb-2f558f09d648" providerId="ADAL" clId="{2CC4D7EA-BA12-424D-AB65-FB9028E0C001}" dt="2023-08-09T04:51:48.322" v="12195" actId="478"/>
          <ac:cxnSpMkLst>
            <pc:docMk/>
            <pc:sldMk cId="3541109714" sldId="281"/>
            <ac:cxnSpMk id="57" creationId="{CF81D8DC-9C5A-CD20-7608-FD36444CB239}"/>
          </ac:cxnSpMkLst>
        </pc:cxnChg>
        <pc:cxnChg chg="del">
          <ac:chgData name="구재승" userId="2525da95-31f6-4b1a-bdfb-2f558f09d648" providerId="ADAL" clId="{2CC4D7EA-BA12-424D-AB65-FB9028E0C001}" dt="2023-08-09T04:51:48.322" v="12195" actId="478"/>
          <ac:cxnSpMkLst>
            <pc:docMk/>
            <pc:sldMk cId="3541109714" sldId="281"/>
            <ac:cxnSpMk id="62" creationId="{2B3DCB30-90C0-EA5B-4195-178C34DA4327}"/>
          </ac:cxnSpMkLst>
        </pc:cxnChg>
        <pc:cxnChg chg="del">
          <ac:chgData name="구재승" userId="2525da95-31f6-4b1a-bdfb-2f558f09d648" providerId="ADAL" clId="{2CC4D7EA-BA12-424D-AB65-FB9028E0C001}" dt="2023-08-09T04:51:48.322" v="12195" actId="478"/>
          <ac:cxnSpMkLst>
            <pc:docMk/>
            <pc:sldMk cId="3541109714" sldId="281"/>
            <ac:cxnSpMk id="66" creationId="{793ADD10-DBB4-CC7F-F291-88FE6C7B0F07}"/>
          </ac:cxnSpMkLst>
        </pc:cxnChg>
        <pc:cxnChg chg="del">
          <ac:chgData name="구재승" userId="2525da95-31f6-4b1a-bdfb-2f558f09d648" providerId="ADAL" clId="{2CC4D7EA-BA12-424D-AB65-FB9028E0C001}" dt="2023-08-09T04:51:48.322" v="12195" actId="478"/>
          <ac:cxnSpMkLst>
            <pc:docMk/>
            <pc:sldMk cId="3541109714" sldId="281"/>
            <ac:cxnSpMk id="78" creationId="{E488751A-B25E-95A3-25D7-CF6E2B9AC1DF}"/>
          </ac:cxnSpMkLst>
        </pc:cxnChg>
        <pc:cxnChg chg="del">
          <ac:chgData name="구재승" userId="2525da95-31f6-4b1a-bdfb-2f558f09d648" providerId="ADAL" clId="{2CC4D7EA-BA12-424D-AB65-FB9028E0C001}" dt="2023-08-09T04:51:48.322" v="12195" actId="478"/>
          <ac:cxnSpMkLst>
            <pc:docMk/>
            <pc:sldMk cId="3541109714" sldId="281"/>
            <ac:cxnSpMk id="81" creationId="{5350D7E6-759D-DE60-1FDD-05A1B64889A6}"/>
          </ac:cxnSpMkLst>
        </pc:cxnChg>
      </pc:sldChg>
      <pc:sldChg chg="new del">
        <pc:chgData name="구재승" userId="2525da95-31f6-4b1a-bdfb-2f558f09d648" providerId="ADAL" clId="{2CC4D7EA-BA12-424D-AB65-FB9028E0C001}" dt="2023-08-11T05:12:52.995" v="18177" actId="47"/>
        <pc:sldMkLst>
          <pc:docMk/>
          <pc:sldMk cId="3766705986" sldId="281"/>
        </pc:sldMkLst>
      </pc:sldChg>
      <pc:sldChg chg="addSp delSp modSp add del mod">
        <pc:chgData name="구재승" userId="2525da95-31f6-4b1a-bdfb-2f558f09d648" providerId="ADAL" clId="{2CC4D7EA-BA12-424D-AB65-FB9028E0C001}" dt="2023-08-09T08:44:24.075" v="15648" actId="47"/>
        <pc:sldMkLst>
          <pc:docMk/>
          <pc:sldMk cId="1860570103" sldId="282"/>
        </pc:sldMkLst>
        <pc:spChg chg="mod">
          <ac:chgData name="구재승" userId="2525da95-31f6-4b1a-bdfb-2f558f09d648" providerId="ADAL" clId="{2CC4D7EA-BA12-424D-AB65-FB9028E0C001}" dt="2023-08-09T06:21:50.067" v="15288" actId="20577"/>
          <ac:spMkLst>
            <pc:docMk/>
            <pc:sldMk cId="1860570103" sldId="282"/>
            <ac:spMk id="4" creationId="{00000000-0000-0000-0000-000000000000}"/>
          </ac:spMkLst>
        </pc:spChg>
        <pc:spChg chg="mod">
          <ac:chgData name="구재승" userId="2525da95-31f6-4b1a-bdfb-2f558f09d648" providerId="ADAL" clId="{2CC4D7EA-BA12-424D-AB65-FB9028E0C001}" dt="2023-08-09T06:24:24.060" v="15444"/>
          <ac:spMkLst>
            <pc:docMk/>
            <pc:sldMk cId="1860570103" sldId="282"/>
            <ac:spMk id="7" creationId="{C736617C-DD5E-3E1D-B4FE-6B3CA2C848A7}"/>
          </ac:spMkLst>
        </pc:spChg>
        <pc:spChg chg="mod">
          <ac:chgData name="구재승" userId="2525da95-31f6-4b1a-bdfb-2f558f09d648" providerId="ADAL" clId="{2CC4D7EA-BA12-424D-AB65-FB9028E0C001}" dt="2023-08-09T06:23:38.152" v="15295"/>
          <ac:spMkLst>
            <pc:docMk/>
            <pc:sldMk cId="1860570103" sldId="282"/>
            <ac:spMk id="8" creationId="{586D2BF8-4C8A-A277-FFB5-72F5AA795DFC}"/>
          </ac:spMkLst>
        </pc:spChg>
        <pc:picChg chg="add del">
          <ac:chgData name="구재승" userId="2525da95-31f6-4b1a-bdfb-2f558f09d648" providerId="ADAL" clId="{2CC4D7EA-BA12-424D-AB65-FB9028E0C001}" dt="2023-08-09T06:23:19.623" v="15290" actId="22"/>
          <ac:picMkLst>
            <pc:docMk/>
            <pc:sldMk cId="1860570103" sldId="282"/>
            <ac:picMk id="6" creationId="{24D84E9E-F168-4D9A-A53B-FB034393C4C7}"/>
          </ac:picMkLst>
        </pc:picChg>
        <pc:picChg chg="del">
          <ac:chgData name="구재승" userId="2525da95-31f6-4b1a-bdfb-2f558f09d648" providerId="ADAL" clId="{2CC4D7EA-BA12-424D-AB65-FB9028E0C001}" dt="2023-08-09T06:23:20.826" v="15291" actId="478"/>
          <ac:picMkLst>
            <pc:docMk/>
            <pc:sldMk cId="1860570103" sldId="282"/>
            <ac:picMk id="10" creationId="{33F12AB9-1639-8DE3-FC9F-124F493D7FC3}"/>
          </ac:picMkLst>
        </pc:picChg>
        <pc:picChg chg="add mod">
          <ac:chgData name="구재승" userId="2525da95-31f6-4b1a-bdfb-2f558f09d648" providerId="ADAL" clId="{2CC4D7EA-BA12-424D-AB65-FB9028E0C001}" dt="2023-08-09T06:23:25.831" v="15294" actId="1076"/>
          <ac:picMkLst>
            <pc:docMk/>
            <pc:sldMk cId="1860570103" sldId="282"/>
            <ac:picMk id="12" creationId="{E0DF4BC2-CCAA-FFEE-4BA8-2E66508DB6AF}"/>
          </ac:picMkLst>
        </pc:picChg>
      </pc:sldChg>
      <pc:sldMasterChg chg="modSldLayout">
        <pc:chgData name="구재승" userId="2525da95-31f6-4b1a-bdfb-2f558f09d648" providerId="ADAL" clId="{2CC4D7EA-BA12-424D-AB65-FB9028E0C001}" dt="2023-08-16T02:04:42.727" v="19814" actId="1036"/>
        <pc:sldMasterMkLst>
          <pc:docMk/>
          <pc:sldMasterMk cId="0" sldId="2147483648"/>
        </pc:sldMasterMkLst>
        <pc:sldLayoutChg chg="modSp mod">
          <pc:chgData name="구재승" userId="2525da95-31f6-4b1a-bdfb-2f558f09d648" providerId="ADAL" clId="{2CC4D7EA-BA12-424D-AB65-FB9028E0C001}" dt="2023-08-16T02:04:42.727" v="19814" actId="1036"/>
          <pc:sldLayoutMkLst>
            <pc:docMk/>
            <pc:sldMasterMk cId="0" sldId="2147483648"/>
            <pc:sldLayoutMk cId="0" sldId="2147483650"/>
          </pc:sldLayoutMkLst>
          <pc:spChg chg="mod">
            <ac:chgData name="구재승" userId="2525da95-31f6-4b1a-bdfb-2f558f09d648" providerId="ADAL" clId="{2CC4D7EA-BA12-424D-AB65-FB9028E0C001}" dt="2023-08-11T06:31:31.972" v="19255" actId="1076"/>
            <ac:spMkLst>
              <pc:docMk/>
              <pc:sldMasterMk cId="0" sldId="2147483648"/>
              <pc:sldLayoutMk cId="0" sldId="2147483650"/>
              <ac:spMk id="4" creationId="{00000000-0000-0000-0000-000000000000}"/>
            </ac:spMkLst>
          </pc:spChg>
          <pc:spChg chg="mod">
            <ac:chgData name="구재승" userId="2525da95-31f6-4b1a-bdfb-2f558f09d648" providerId="ADAL" clId="{2CC4D7EA-BA12-424D-AB65-FB9028E0C001}" dt="2023-08-16T02:04:05.535" v="19802" actId="1076"/>
            <ac:spMkLst>
              <pc:docMk/>
              <pc:sldMasterMk cId="0" sldId="2147483648"/>
              <pc:sldLayoutMk cId="0" sldId="2147483650"/>
              <ac:spMk id="5" creationId="{00000000-0000-0000-0000-000000000000}"/>
            </ac:spMkLst>
          </pc:spChg>
          <pc:spChg chg="mod ord">
            <ac:chgData name="구재승" userId="2525da95-31f6-4b1a-bdfb-2f558f09d648" providerId="ADAL" clId="{2CC4D7EA-BA12-424D-AB65-FB9028E0C001}" dt="2023-08-16T02:04:42.727" v="19814" actId="1036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  <pc:picChg chg="mod">
            <ac:chgData name="구재승" userId="2525da95-31f6-4b1a-bdfb-2f558f09d648" providerId="ADAL" clId="{2CC4D7EA-BA12-424D-AB65-FB9028E0C001}" dt="2023-08-16T02:03:31.125" v="19799" actId="1076"/>
            <ac:picMkLst>
              <pc:docMk/>
              <pc:sldMasterMk cId="0" sldId="2147483648"/>
              <pc:sldLayoutMk cId="0" sldId="2147483650"/>
              <ac:picMk id="8" creationId="{00000000-0000-0000-0000-000000000000}"/>
            </ac:picMkLst>
          </pc:picChg>
        </pc:sldLayoutChg>
      </pc:sldMasterChg>
    </pc:docChg>
  </pc:docChgLst>
  <pc:docChgLst>
    <pc:chgData name="이현정" userId="S::hyunlee@lgcns.com::49449ed4-eb49-4de7-a9bd-850c5f98adec" providerId="AD" clId="Web-{397FBC5D-CBFE-4233-8660-56778A605E42}"/>
    <pc:docChg chg="delSld">
      <pc:chgData name="이현정" userId="S::hyunlee@lgcns.com::49449ed4-eb49-4de7-a9bd-850c5f98adec" providerId="AD" clId="Web-{397FBC5D-CBFE-4233-8660-56778A605E42}" dt="2023-02-17T00:27:48.648" v="0"/>
      <pc:docMkLst>
        <pc:docMk/>
      </pc:docMkLst>
      <pc:sldChg chg="del">
        <pc:chgData name="이현정" userId="S::hyunlee@lgcns.com::49449ed4-eb49-4de7-a9bd-850c5f98adec" providerId="AD" clId="Web-{397FBC5D-CBFE-4233-8660-56778A605E42}" dt="2023-02-17T00:27:48.648" v="0"/>
        <pc:sldMkLst>
          <pc:docMk/>
          <pc:sldMk cId="319459297" sldId="266"/>
        </pc:sldMkLst>
      </pc:sldChg>
    </pc:docChg>
  </pc:docChgLst>
  <pc:docChgLst>
    <pc:chgData name="최지련" userId="S::jlchoi@lgcns.com::16919319-45ed-47ad-92c6-a78b86dde0b1" providerId="AD" clId="Web-{EAFEEC67-18F3-4B01-8989-B2B0695F8252}"/>
    <pc:docChg chg="modSld">
      <pc:chgData name="최지련" userId="S::jlchoi@lgcns.com::16919319-45ed-47ad-92c6-a78b86dde0b1" providerId="AD" clId="Web-{EAFEEC67-18F3-4B01-8989-B2B0695F8252}" dt="2023-08-11T05:44:09.818" v="3" actId="20577"/>
      <pc:docMkLst>
        <pc:docMk/>
      </pc:docMkLst>
      <pc:sldChg chg="modSp">
        <pc:chgData name="최지련" userId="S::jlchoi@lgcns.com::16919319-45ed-47ad-92c6-a78b86dde0b1" providerId="AD" clId="Web-{EAFEEC67-18F3-4B01-8989-B2B0695F8252}" dt="2023-08-11T05:44:09.818" v="3" actId="20577"/>
        <pc:sldMkLst>
          <pc:docMk/>
          <pc:sldMk cId="4280216079" sldId="277"/>
        </pc:sldMkLst>
        <pc:spChg chg="mod">
          <ac:chgData name="최지련" userId="S::jlchoi@lgcns.com::16919319-45ed-47ad-92c6-a78b86dde0b1" providerId="AD" clId="Web-{EAFEEC67-18F3-4B01-8989-B2B0695F8252}" dt="2023-08-11T05:44:01.379" v="1" actId="20577"/>
          <ac:spMkLst>
            <pc:docMk/>
            <pc:sldMk cId="4280216079" sldId="277"/>
            <ac:spMk id="10" creationId="{E3037D2E-6602-1EF5-32DA-26D13DDD4D7E}"/>
          </ac:spMkLst>
        </pc:spChg>
        <pc:spChg chg="mod">
          <ac:chgData name="최지련" userId="S::jlchoi@lgcns.com::16919319-45ed-47ad-92c6-a78b86dde0b1" providerId="AD" clId="Web-{EAFEEC67-18F3-4B01-8989-B2B0695F8252}" dt="2023-08-11T05:44:09.818" v="3" actId="20577"/>
          <ac:spMkLst>
            <pc:docMk/>
            <pc:sldMk cId="4280216079" sldId="277"/>
            <ac:spMk id="12" creationId="{00000000-0000-0000-0000-000000000000}"/>
          </ac:spMkLst>
        </pc:spChg>
      </pc:sldChg>
    </pc:docChg>
  </pc:docChgLst>
  <pc:docChgLst>
    <pc:chgData clId="Web-{397FBC5D-CBFE-4233-8660-56778A605E42}"/>
    <pc:docChg chg="addSld">
      <pc:chgData name="" userId="" providerId="" clId="Web-{397FBC5D-CBFE-4233-8660-56778A605E42}" dt="2023-02-17T00:27:46.210" v="0"/>
      <pc:docMkLst>
        <pc:docMk/>
      </pc:docMkLst>
      <pc:sldChg chg="add replId">
        <pc:chgData name="" userId="" providerId="" clId="Web-{397FBC5D-CBFE-4233-8660-56778A605E42}" dt="2023-02-17T00:27:46.210" v="0"/>
        <pc:sldMkLst>
          <pc:docMk/>
          <pc:sldMk cId="319459297" sldId="2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4121D-6105-41BE-86F8-DC2619327FED}" type="datetimeFigureOut">
              <a:rPr lang="ko-KR" altLang="en-US" smtClean="0"/>
              <a:pPr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6BB1E-B90C-4278-AEB0-6B71730D2B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79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C679E-063F-4996-91B0-1AC03B852A1E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9963"/>
            <a:ext cx="5435600" cy="3910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5414C-C05B-47B0-B5AC-7BC165A017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0308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5414C-C05B-47B0-B5AC-7BC165A017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1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5414C-C05B-47B0-B5AC-7BC165A017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2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5414C-C05B-47B0-B5AC-7BC165A017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110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로컬 단점</a:t>
            </a:r>
            <a:r>
              <a:rPr lang="en-US" altLang="ko-KR" dirty="0"/>
              <a:t>-&gt; </a:t>
            </a:r>
            <a:r>
              <a:rPr lang="ko-KR" altLang="en-US" dirty="0"/>
              <a:t>클라우드 장점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5414C-C05B-47B0-B5AC-7BC165A017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48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5414C-C05B-47B0-B5AC-7BC165A017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05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5414C-C05B-47B0-B5AC-7BC165A017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19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5414C-C05B-47B0-B5AC-7BC165A017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9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fld id="{09D5C91D-0031-4316-8014-94E4858244DD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fld id="{4687D280-560E-471E-8721-259A1EBE6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8" name="Line 5"/>
          <p:cNvSpPr>
            <a:spLocks noChangeShapeType="1"/>
          </p:cNvSpPr>
          <p:nvPr userDrawn="1"/>
        </p:nvSpPr>
        <p:spPr bwMode="auto">
          <a:xfrm flipV="1">
            <a:off x="250825" y="2636912"/>
            <a:ext cx="8642350" cy="14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9pPr>
          </a:lstStyle>
          <a:p>
            <a:pPr latinLnBrk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323528" y="2708921"/>
            <a:ext cx="8568952" cy="504055"/>
          </a:xfrm>
        </p:spPr>
        <p:txBody>
          <a:bodyPr anchor="ctr">
            <a:normAutofit/>
          </a:bodyPr>
          <a:lstStyle>
            <a:lvl1pPr algn="l">
              <a:defRPr sz="2400" b="0" cap="all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F165C-AA7A-43A9-B5F7-E8DE155C61FA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7D280-560E-471E-8721-259A1EBE6C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249D1-2D94-41EF-AAD7-196B9162FEA6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7D280-560E-471E-8721-259A1EBE6C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400799"/>
            <a:ext cx="2133600" cy="365125"/>
          </a:xfrm>
        </p:spPr>
        <p:txBody>
          <a:bodyPr/>
          <a:lstStyle/>
          <a:p>
            <a:fld id="{B428C6B4-7296-4EAA-8BC4-597E4044C2E4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-593785" y="6308725"/>
            <a:ext cx="28956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Rectangle 15"/>
          <p:cNvSpPr>
            <a:spLocks noChangeArrowheads="1"/>
          </p:cNvSpPr>
          <p:nvPr userDrawn="1"/>
        </p:nvSpPr>
        <p:spPr bwMode="auto">
          <a:xfrm>
            <a:off x="1" y="0"/>
            <a:ext cx="9144000" cy="62071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8" name="Picture 2" descr="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528977" y="6382226"/>
            <a:ext cx="2133600" cy="365125"/>
          </a:xfrm>
        </p:spPr>
        <p:txBody>
          <a:bodyPr/>
          <a:lstStyle>
            <a:lvl1pPr algn="r">
              <a:defRPr sz="1300" b="1">
                <a:solidFill>
                  <a:schemeClr val="tx1"/>
                </a:solidFill>
              </a:defRPr>
            </a:lvl1pPr>
          </a:lstStyle>
          <a:p>
            <a:fld id="{4687D280-560E-471E-8721-259A1EBE6CB6}" type="slidenum">
              <a:rPr lang="ko-KR" altLang="en-US" smtClean="0"/>
              <a:pPr/>
              <a:t>‹#›</a:t>
            </a:fld>
            <a:r>
              <a:rPr lang="en-US" altLang="ko-KR" dirty="0"/>
              <a:t>/ 7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9525-6DE5-4495-AA76-E7AA88FB8EAF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7D280-560E-471E-8721-259A1EBE6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15"/>
          <p:cNvSpPr>
            <a:spLocks noChangeArrowheads="1"/>
          </p:cNvSpPr>
          <p:nvPr userDrawn="1"/>
        </p:nvSpPr>
        <p:spPr bwMode="auto">
          <a:xfrm>
            <a:off x="1" y="0"/>
            <a:ext cx="9144000" cy="62071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2077-7D28-4AA5-A995-98ADB204202E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7D280-560E-471E-8721-259A1EBE6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auto">
          <a:xfrm>
            <a:off x="1" y="0"/>
            <a:ext cx="9144000" cy="62071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8F9-AE6E-4E5B-B45C-18F24F1B06A5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7D280-560E-471E-8721-259A1EBE6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Rectangle 15"/>
          <p:cNvSpPr>
            <a:spLocks noChangeArrowheads="1"/>
          </p:cNvSpPr>
          <p:nvPr userDrawn="1"/>
        </p:nvSpPr>
        <p:spPr bwMode="auto">
          <a:xfrm>
            <a:off x="1" y="0"/>
            <a:ext cx="9144000" cy="62071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114D-2FB5-4C68-9232-AB92B0ACADDE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7D280-560E-471E-8721-259A1EBE6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15"/>
          <p:cNvSpPr>
            <a:spLocks noChangeArrowheads="1"/>
          </p:cNvSpPr>
          <p:nvPr userDrawn="1"/>
        </p:nvSpPr>
        <p:spPr bwMode="auto">
          <a:xfrm>
            <a:off x="1" y="0"/>
            <a:ext cx="9144000" cy="62071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7A08-1A15-41CC-A2AB-2C93837D71E3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7D280-560E-471E-8721-259A1EBE6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1" y="0"/>
            <a:ext cx="9144000" cy="62071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C9A6-52FE-4D04-841C-37B6B13EF1B1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7D280-560E-471E-8721-259A1EBE6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auto">
          <a:xfrm>
            <a:off x="1" y="0"/>
            <a:ext cx="9144000" cy="62071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BFA07-0CAD-47D1-BC67-B35D84F20292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7D280-560E-471E-8721-259A1EBE6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Rectangle 15"/>
          <p:cNvSpPr>
            <a:spLocks noChangeArrowheads="1"/>
          </p:cNvSpPr>
          <p:nvPr userDrawn="1"/>
        </p:nvSpPr>
        <p:spPr bwMode="auto">
          <a:xfrm>
            <a:off x="1" y="0"/>
            <a:ext cx="9144000" cy="62071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fld id="{817BB55B-0E7B-487A-99BC-1C437EC88424}" type="datetime1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fld id="{4687D280-560E-471E-8721-259A1EBE6C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 descr="lgcns.png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6385523"/>
            <a:ext cx="1332721" cy="42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LG스마트체 Regular" panose="020B0600000101010101" pitchFamily="50" charset="-127"/>
          <a:ea typeface="LG스마트체 Regular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LG스마트체 Regular" panose="020B0600000101010101" pitchFamily="50" charset="-127"/>
          <a:ea typeface="LG스마트체 Regular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LG스마트체 Regular" panose="020B0600000101010101" pitchFamily="50" charset="-127"/>
          <a:ea typeface="LG스마트체 Regular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LG스마트체 Regular" panose="020B0600000101010101" pitchFamily="50" charset="-127"/>
          <a:ea typeface="LG스마트체 Regular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LG스마트체 Regular" panose="020B0600000101010101" pitchFamily="50" charset="-127"/>
          <a:ea typeface="LG스마트체 Regular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LG스마트체 Regular" panose="020B0600000101010101" pitchFamily="50" charset="-127"/>
          <a:ea typeface="LG스마트체 Regular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10.sv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14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3528" y="1556792"/>
            <a:ext cx="8568952" cy="79208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b="1"/>
              <a:t>LG CNS 2023 </a:t>
            </a:r>
            <a:r>
              <a:rPr lang="ko-KR" altLang="en-US" sz="3200" b="1"/>
              <a:t>하계 인턴십 과정</a:t>
            </a:r>
            <a:br>
              <a:rPr lang="en-US" altLang="ko-KR" sz="3200" b="1"/>
            </a:br>
            <a:r>
              <a:rPr lang="ko-KR" altLang="en-US" sz="3200" b="1"/>
              <a:t>최종과제 발표</a:t>
            </a:r>
          </a:p>
        </p:txBody>
      </p:sp>
      <p:sp>
        <p:nvSpPr>
          <p:cNvPr id="6" name="Rectangle 3"/>
          <p:cNvSpPr>
            <a:spLocks noGrp="1" noChangeArrowheads="1"/>
          </p:cNvSpPr>
          <p:nvPr/>
        </p:nvSpPr>
        <p:spPr bwMode="auto">
          <a:xfrm>
            <a:off x="539552" y="4941168"/>
            <a:ext cx="313055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marL="342900" indent="-342900" algn="l" defTabSz="957263" rtl="0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7325" indent="269875" algn="l" defTabSz="957263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376238" indent="538163" algn="l" defTabSz="957263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5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714500" indent="-1150938" algn="l" defTabSz="957263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155825" indent="-239713" algn="l" defTabSz="957263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613025" indent="-239713" algn="l" defTabSz="957263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070225" indent="-239713" algn="l" defTabSz="957263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527425" indent="-239713" algn="l" defTabSz="957263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984625" indent="-239713" algn="l" defTabSz="957263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latinLnBrk="0">
              <a:spcBef>
                <a:spcPct val="50000"/>
              </a:spcBef>
              <a:buNone/>
              <a:defRPr/>
            </a:pPr>
            <a:r>
              <a:rPr lang="en-US" altLang="ko-KR" sz="1800" b="1" ker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2023. 08. 17  </a:t>
            </a:r>
          </a:p>
          <a:p>
            <a:pPr marL="0" indent="0" latinLnBrk="0">
              <a:spcBef>
                <a:spcPct val="50000"/>
              </a:spcBef>
              <a:buNone/>
              <a:defRPr/>
            </a:pPr>
            <a:r>
              <a:rPr lang="ko-KR" altLang="en-US" sz="1800" b="1" ker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소속 </a:t>
            </a:r>
            <a:r>
              <a:rPr lang="en-US" altLang="ko-KR" sz="1800" b="1" ker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1800" b="1" kern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MSA아키텍처팀</a:t>
            </a:r>
            <a:r>
              <a:rPr lang="en-US" altLang="ko-KR" sz="1800" b="1" ker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 </a:t>
            </a:r>
          </a:p>
          <a:p>
            <a:pPr marL="0" marR="0" lvl="0" indent="0" algn="l" defTabSz="95726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ker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성명 </a:t>
            </a:r>
            <a:r>
              <a:rPr lang="en-US" altLang="ko-KR" sz="1800" b="1" ker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1800" b="1" ker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구재승 인턴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203EC-E97E-AD0D-DB4A-C84FB294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7D280-560E-471E-8721-259A1EBE6CB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64C20B-32AD-4C48-5F7F-2BE21EE4003F}"/>
              </a:ext>
            </a:extLst>
          </p:cNvPr>
          <p:cNvSpPr/>
          <p:nvPr/>
        </p:nvSpPr>
        <p:spPr>
          <a:xfrm>
            <a:off x="251519" y="882227"/>
            <a:ext cx="8615389" cy="55374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ker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/>
        </p:nvSpPr>
        <p:spPr bwMode="auto">
          <a:xfrm>
            <a:off x="251520" y="214481"/>
            <a:ext cx="53860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400" b="1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목차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143A99-4400-38FA-E7EC-6227C04FB971}"/>
              </a:ext>
            </a:extLst>
          </p:cNvPr>
          <p:cNvSpPr/>
          <p:nvPr/>
        </p:nvSpPr>
        <p:spPr>
          <a:xfrm>
            <a:off x="650449" y="1361147"/>
            <a:ext cx="7843102" cy="641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1. </a:t>
            </a:r>
            <a:r>
              <a:rPr lang="ko-KR" altLang="en-US" sz="2000" dirty="0">
                <a:solidFill>
                  <a:schemeClr val="tx1"/>
                </a:solidFill>
              </a:rPr>
              <a:t>최종과제 주제 소개 및 진행소감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81B9DD-9514-247D-853D-264F89235A4A}"/>
              </a:ext>
            </a:extLst>
          </p:cNvPr>
          <p:cNvSpPr/>
          <p:nvPr/>
        </p:nvSpPr>
        <p:spPr>
          <a:xfrm>
            <a:off x="650449" y="2268599"/>
            <a:ext cx="7843102" cy="641022"/>
          </a:xfrm>
          <a:prstGeom prst="rect">
            <a:avLst/>
          </a:prstGeom>
          <a:solidFill>
            <a:srgbClr val="DCDCD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</a:rPr>
              <a:t>요구사항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A1B09D-FAE2-5E38-C40F-223B5001438A}"/>
              </a:ext>
            </a:extLst>
          </p:cNvPr>
          <p:cNvSpPr/>
          <p:nvPr/>
        </p:nvSpPr>
        <p:spPr>
          <a:xfrm>
            <a:off x="650449" y="3521674"/>
            <a:ext cx="7843102" cy="641022"/>
          </a:xfrm>
          <a:prstGeom prst="rect">
            <a:avLst/>
          </a:prstGeom>
          <a:solidFill>
            <a:srgbClr val="C7C1C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3. Architecture </a:t>
            </a:r>
            <a:r>
              <a:rPr lang="ko-KR" altLang="en-US" sz="2000" dirty="0">
                <a:solidFill>
                  <a:schemeClr val="tx1"/>
                </a:solidFill>
              </a:rPr>
              <a:t>구성도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D3415F-9D9B-D3D3-0729-4AF561A5F043}"/>
              </a:ext>
            </a:extLst>
          </p:cNvPr>
          <p:cNvSpPr/>
          <p:nvPr/>
        </p:nvSpPr>
        <p:spPr>
          <a:xfrm>
            <a:off x="650449" y="5033800"/>
            <a:ext cx="7843102" cy="641022"/>
          </a:xfrm>
          <a:prstGeom prst="rect">
            <a:avLst/>
          </a:prstGeom>
          <a:solidFill>
            <a:srgbClr val="ABABA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4. </a:t>
            </a:r>
            <a:r>
              <a:rPr lang="ko-KR" altLang="en-US" sz="2000" dirty="0">
                <a:solidFill>
                  <a:schemeClr val="tx1"/>
                </a:solidFill>
              </a:rPr>
              <a:t>프로젝트 시연 영상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4F032-6A02-2AA7-6C0C-ADE01B68072E}"/>
              </a:ext>
            </a:extLst>
          </p:cNvPr>
          <p:cNvSpPr txBox="1"/>
          <p:nvPr/>
        </p:nvSpPr>
        <p:spPr>
          <a:xfrm flipH="1">
            <a:off x="1093508" y="3029499"/>
            <a:ext cx="72209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500" dirty="0"/>
              <a:t>프로젝트 계획 및 요구사항 명세</a:t>
            </a:r>
            <a:endParaRPr lang="en-US" altLang="ko-KR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F0B79-ED78-88EB-4F26-6BDED2DEAAB7}"/>
              </a:ext>
            </a:extLst>
          </p:cNvPr>
          <p:cNvSpPr txBox="1"/>
          <p:nvPr/>
        </p:nvSpPr>
        <p:spPr>
          <a:xfrm flipH="1">
            <a:off x="1093508" y="4238602"/>
            <a:ext cx="7220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500" dirty="0"/>
              <a:t>VPC Architecture </a:t>
            </a:r>
            <a:r>
              <a:rPr lang="ko-KR" altLang="en-US" sz="1500" dirty="0"/>
              <a:t>구성도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500" dirty="0"/>
              <a:t>CI/CD</a:t>
            </a:r>
            <a:r>
              <a:rPr lang="ko-KR" altLang="en-US" sz="1500" dirty="0"/>
              <a:t> 구성도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29340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/>
        </p:nvSpPr>
        <p:spPr bwMode="auto">
          <a:xfrm>
            <a:off x="251520" y="214481"/>
            <a:ext cx="107721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최종과제</a:t>
            </a:r>
            <a:endParaRPr kumimoji="1" lang="en-US" altLang="ko-KR" sz="2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19" y="981075"/>
            <a:ext cx="8641655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latinLnBrk="0"/>
            <a:r>
              <a:rPr lang="ko-KR" altLang="en-US" b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최종과제 명 </a:t>
            </a:r>
            <a:r>
              <a:rPr lang="en-US" altLang="ko-KR" b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b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로컬 환경 블로그 클라우드 이전</a:t>
            </a:r>
            <a:r>
              <a:rPr lang="en-US" altLang="ko-KR" b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ko-KR" altLang="en-US" b="1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4D9FC6A-38C5-A9C5-3878-F537F0B0E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384053"/>
              </p:ext>
            </p:extLst>
          </p:nvPr>
        </p:nvGraphicFramePr>
        <p:xfrm>
          <a:off x="3051315" y="1782541"/>
          <a:ext cx="5841859" cy="4357840"/>
        </p:xfrm>
        <a:graphic>
          <a:graphicData uri="http://schemas.openxmlformats.org/drawingml/2006/table">
            <a:tbl>
              <a:tblPr/>
              <a:tblGrid>
                <a:gridCol w="1206649">
                  <a:extLst>
                    <a:ext uri="{9D8B030D-6E8A-4147-A177-3AD203B41FA5}">
                      <a16:colId xmlns:a16="http://schemas.microsoft.com/office/drawing/2014/main" val="2363959242"/>
                    </a:ext>
                  </a:extLst>
                </a:gridCol>
                <a:gridCol w="1302327">
                  <a:extLst>
                    <a:ext uri="{9D8B030D-6E8A-4147-A177-3AD203B41FA5}">
                      <a16:colId xmlns:a16="http://schemas.microsoft.com/office/drawing/2014/main" val="3726724392"/>
                    </a:ext>
                  </a:extLst>
                </a:gridCol>
                <a:gridCol w="3332883">
                  <a:extLst>
                    <a:ext uri="{9D8B030D-6E8A-4147-A177-3AD203B41FA5}">
                      <a16:colId xmlns:a16="http://schemas.microsoft.com/office/drawing/2014/main" val="4157266706"/>
                    </a:ext>
                  </a:extLst>
                </a:gridCol>
              </a:tblGrid>
              <a:tr h="3715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상세내용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80654"/>
                  </a:ext>
                </a:extLst>
              </a:tr>
              <a:tr h="66437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</a:t>
                      </a:r>
                      <a:endParaRPr lang="en-US" altLang="ko-KR" sz="15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개요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 요약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0" algn="l" fontAlgn="ctr" latinLnBrk="0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로컬 컴퓨터에서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Spring boot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로 구현된 블로그를 클라우드 환경에서도 작동하도록 전환하는 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307651"/>
                  </a:ext>
                </a:extLst>
              </a:tr>
              <a:tr h="664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현업 부서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0" algn="l" defTabSz="914400" rtl="0" eaLnBrk="1" fontAlgn="ctr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MSA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아키텍처팀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485426"/>
                  </a:ext>
                </a:extLst>
              </a:tr>
              <a:tr h="6643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0" algn="l" defTabSz="914400" rtl="0" eaLnBrk="1" fontAlgn="ctr" latinLnBrk="0" hangingPunct="1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구재승 인턴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612109"/>
                  </a:ext>
                </a:extLst>
              </a:tr>
              <a:tr h="664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 일정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0" algn="l" defTabSz="914400" rtl="0" eaLnBrk="1" fontAlgn="ctr" latinLnBrk="0" hangingPunct="1"/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2023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07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25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일 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~ 8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17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201730"/>
                  </a:ext>
                </a:extLst>
              </a:tr>
              <a:tr h="664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구축환경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0" algn="l" defTabSz="914400" rtl="0" eaLnBrk="1" fontAlgn="ctr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AWS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627568"/>
                  </a:ext>
                </a:extLst>
              </a:tr>
              <a:tr h="664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프로젝트 진행상태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2075" indent="0" algn="l" defTabSz="914400" rtl="0" eaLnBrk="1" fontAlgn="ctr" latinLnBrk="0" hangingPunct="1"/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 로컬 환경 구현 완료</a:t>
                      </a:r>
                      <a:r>
                        <a:rPr lang="en-US" altLang="ko-K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클라우드 이전단계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848403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FFB7E5-0139-933A-BC12-3D63CC46B5E0}"/>
              </a:ext>
            </a:extLst>
          </p:cNvPr>
          <p:cNvGrpSpPr>
            <a:grpSpLocks noChangeAspect="1"/>
          </p:cNvGrpSpPr>
          <p:nvPr/>
        </p:nvGrpSpPr>
        <p:grpSpPr>
          <a:xfrm>
            <a:off x="888831" y="1634764"/>
            <a:ext cx="1828800" cy="1895637"/>
            <a:chOff x="251519" y="2175417"/>
            <a:chExt cx="3657599" cy="3791273"/>
          </a:xfrm>
        </p:grpSpPr>
        <p:pic>
          <p:nvPicPr>
            <p:cNvPr id="9" name="Picture 2" descr="Spring Boot Tutorial">
              <a:extLst>
                <a:ext uri="{FF2B5EF4-FFF2-40B4-BE49-F238E27FC236}">
                  <a16:creationId xmlns:a16="http://schemas.microsoft.com/office/drawing/2014/main" id="{059AEA04-EEE6-B817-7188-1AF070042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19" y="2620711"/>
              <a:ext cx="3657599" cy="125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2 Database Example">
              <a:extLst>
                <a:ext uri="{FF2B5EF4-FFF2-40B4-BE49-F238E27FC236}">
                  <a16:creationId xmlns:a16="http://schemas.microsoft.com/office/drawing/2014/main" id="{3A1B6898-E966-EE64-4676-2CDDFAC6E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95" y="3880176"/>
              <a:ext cx="1739250" cy="173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E4EB7B8B-D723-B9C3-2A23-43E88E3C279D}"/>
                </a:ext>
              </a:extLst>
            </p:cNvPr>
            <p:cNvSpPr/>
            <p:nvPr/>
          </p:nvSpPr>
          <p:spPr>
            <a:xfrm>
              <a:off x="353728" y="2176209"/>
              <a:ext cx="3269676" cy="3790481"/>
            </a:xfrm>
            <a:prstGeom prst="rect">
              <a:avLst/>
            </a:prstGeom>
            <a:noFill/>
            <a:ln w="15875">
              <a:solidFill>
                <a:srgbClr val="7D899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         Local Server</a:t>
              </a:r>
              <a:r>
                <a:rPr lang="ko-KR" altLang="en-US" sz="120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 </a:t>
              </a:r>
              <a:endParaRPr lang="en-US" sz="12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2" name="Graphic 37">
              <a:extLst>
                <a:ext uri="{FF2B5EF4-FFF2-40B4-BE49-F238E27FC236}">
                  <a16:creationId xmlns:a16="http://schemas.microsoft.com/office/drawing/2014/main" id="{CA33BD63-5538-0306-B0CF-F2ADECFB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53727" y="2175417"/>
              <a:ext cx="381000" cy="3810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1CE018-CCF6-2DD8-7DEC-9447025285D1}"/>
              </a:ext>
            </a:extLst>
          </p:cNvPr>
          <p:cNvGrpSpPr>
            <a:grpSpLocks noChangeAspect="1"/>
          </p:cNvGrpSpPr>
          <p:nvPr/>
        </p:nvGrpSpPr>
        <p:grpSpPr>
          <a:xfrm>
            <a:off x="938542" y="4678472"/>
            <a:ext cx="1729379" cy="1951053"/>
            <a:chOff x="5372821" y="2175417"/>
            <a:chExt cx="3657599" cy="4126434"/>
          </a:xfrm>
        </p:grpSpPr>
        <p:pic>
          <p:nvPicPr>
            <p:cNvPr id="14" name="Picture 6" descr="Serveur Nginx">
              <a:extLst>
                <a:ext uri="{FF2B5EF4-FFF2-40B4-BE49-F238E27FC236}">
                  <a16:creationId xmlns:a16="http://schemas.microsoft.com/office/drawing/2014/main" id="{BDF1404E-5E70-EE37-E4B2-F9F58C959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799" y="2958699"/>
              <a:ext cx="2617643" cy="5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Spring Boot Tutorial">
              <a:extLst>
                <a:ext uri="{FF2B5EF4-FFF2-40B4-BE49-F238E27FC236}">
                  <a16:creationId xmlns:a16="http://schemas.microsoft.com/office/drawing/2014/main" id="{0E8BA4EC-FF40-0F60-F496-C2967FD87D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821" y="3565738"/>
              <a:ext cx="3657599" cy="1252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Análisis de Aprendizaje ♥: SUBMÓDULO II: Diseña Bases de Datos MySQL">
              <a:extLst>
                <a:ext uri="{FF2B5EF4-FFF2-40B4-BE49-F238E27FC236}">
                  <a16:creationId xmlns:a16="http://schemas.microsoft.com/office/drawing/2014/main" id="{C014996B-38B0-0067-790E-02EA2E728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7447" y="3990451"/>
              <a:ext cx="2311401" cy="231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9154B514-9A0D-63E8-43CD-C81A7B69490E}"/>
                </a:ext>
              </a:extLst>
            </p:cNvPr>
            <p:cNvSpPr/>
            <p:nvPr/>
          </p:nvSpPr>
          <p:spPr>
            <a:xfrm>
              <a:off x="5433333" y="2175417"/>
              <a:ext cx="3403731" cy="379127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18" name="Graphic 35">
              <a:extLst>
                <a:ext uri="{FF2B5EF4-FFF2-40B4-BE49-F238E27FC236}">
                  <a16:creationId xmlns:a16="http://schemas.microsoft.com/office/drawing/2014/main" id="{A95ECF6A-0306-3DC4-6479-E2A88AE7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433334" y="2175417"/>
              <a:ext cx="381000" cy="381000"/>
            </a:xfrm>
            <a:prstGeom prst="rect">
              <a:avLst/>
            </a:prstGeom>
          </p:spPr>
        </p:pic>
      </p:grpSp>
      <p:cxnSp>
        <p:nvCxnSpPr>
          <p:cNvPr id="20" name="Straight Arrow Connector 4">
            <a:extLst>
              <a:ext uri="{FF2B5EF4-FFF2-40B4-BE49-F238E27FC236}">
                <a16:creationId xmlns:a16="http://schemas.microsoft.com/office/drawing/2014/main" id="{79146A5B-82C4-0A5D-EA4F-C9CBA5E91362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1757355" y="3530401"/>
            <a:ext cx="14471" cy="1148071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A78CA-97DC-3103-1EF7-12DFB9DC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 / 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78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/>
        </p:nvSpPr>
        <p:spPr bwMode="auto">
          <a:xfrm>
            <a:off x="251520" y="179348"/>
            <a:ext cx="223939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400" b="1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프로젝트 진행소감</a:t>
            </a:r>
            <a:endParaRPr kumimoji="1" lang="en-US" altLang="ko-KR" sz="2400" b="1" i="0" u="none" strike="noStrike" kern="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1519" y="980727"/>
            <a:ext cx="8615389" cy="4866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bIns="0" rtlCol="0" anchor="ctr"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b="1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① 프로젝트를 바라보는 시야의 확장</a:t>
            </a:r>
            <a:endParaRPr kumimoji="1" lang="en-US" altLang="ko-KR" b="1" kern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395536" y="1124744"/>
            <a:ext cx="4571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b="1" i="0" u="sng" strike="noStrike" kern="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19" y="1545760"/>
            <a:ext cx="8615389" cy="10817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91440" bIns="45720" rtlCol="0" anchor="t"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예전에는 </a:t>
            </a:r>
            <a:r>
              <a:rPr kumimoji="1" lang="en-US" altLang="ko-KR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CI/CD, </a:t>
            </a:r>
            <a:r>
              <a:rPr kumimoji="1" lang="ko-KR" altLang="en-US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네트워크</a:t>
            </a:r>
            <a:r>
              <a:rPr kumimoji="1" lang="en-US" altLang="ko-KR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Web/WAS, DB</a:t>
            </a:r>
            <a:r>
              <a:rPr kumimoji="1" lang="ko-KR" altLang="en-US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등에 대한 지식이 각각 파편처럼 따로 있었는데</a:t>
            </a:r>
            <a:r>
              <a:rPr kumimoji="1" lang="en-US" altLang="ko-KR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kumimoji="1" lang="ko-KR" altLang="en-US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이번 프로젝트를 진행하면서 각 분야가 어떻게 연결되어 전체 프로젝트를 구성하는지 바라 볼 수 있게 되었습니다.</a:t>
            </a:r>
            <a:endParaRPr kumimoji="1" lang="en-US" altLang="ko-KR" kern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4958CC-9C82-FA5D-A887-0CAD9E7B79B3}"/>
              </a:ext>
            </a:extLst>
          </p:cNvPr>
          <p:cNvSpPr/>
          <p:nvPr/>
        </p:nvSpPr>
        <p:spPr>
          <a:xfrm>
            <a:off x="251519" y="2759931"/>
            <a:ext cx="8615389" cy="4866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bIns="0" rtlCol="0" anchor="ctr"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b="1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② 새로운 기술 스택 학습에 대한 오픈 마인드</a:t>
            </a:r>
            <a:endParaRPr kumimoji="1" lang="en-US" altLang="ko-KR" b="1" kern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778BD5-1D8F-11B7-D0AD-3F28AD82876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95536" y="2903948"/>
            <a:ext cx="4571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b="1" i="0" u="sng" strike="noStrike" kern="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913F9F-6BEC-05F9-BD2F-19F10BCB20A2}"/>
              </a:ext>
            </a:extLst>
          </p:cNvPr>
          <p:cNvSpPr/>
          <p:nvPr/>
        </p:nvSpPr>
        <p:spPr>
          <a:xfrm>
            <a:off x="251519" y="3324964"/>
            <a:ext cx="8615389" cy="10817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이번 프로젝트에서 </a:t>
            </a:r>
            <a:r>
              <a:rPr kumimoji="1" lang="en-US" altLang="ko-KR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AWS </a:t>
            </a:r>
            <a:r>
              <a:rPr kumimoji="1" lang="ko-KR" altLang="en-US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</a:t>
            </a:r>
            <a:r>
              <a:rPr kumimoji="1" lang="en-US" altLang="ko-KR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CI/CD</a:t>
            </a:r>
            <a:r>
              <a:rPr kumimoji="1" lang="ko-KR" altLang="en-US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r>
              <a:rPr kumimoji="1" lang="en-US" altLang="ko-KR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Spring boot, Nginx</a:t>
            </a:r>
            <a:r>
              <a:rPr kumimoji="1" lang="ko-KR" altLang="en-US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kumimoji="1" lang="en-US" altLang="ko-KR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IP </a:t>
            </a:r>
            <a:r>
              <a:rPr kumimoji="1" lang="ko-KR" altLang="en-US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라우팅</a:t>
            </a:r>
            <a:r>
              <a:rPr kumimoji="1" lang="en-US" altLang="ko-KR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kumimoji="1" lang="en-US" altLang="ko-KR" kern="0" dirty="0" err="1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yaml</a:t>
            </a:r>
            <a:r>
              <a:rPr kumimoji="1" lang="en-US" altLang="ko-KR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kumimoji="1" lang="ko-KR" altLang="en-US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 설정</a:t>
            </a:r>
            <a:r>
              <a:rPr kumimoji="1" lang="en-US" altLang="ko-KR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kumimoji="1" lang="ko-KR" altLang="en-US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쉘 스크립트 언어</a:t>
            </a:r>
            <a:r>
              <a:rPr kumimoji="1" lang="en-US" altLang="ko-KR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WAS</a:t>
            </a:r>
            <a:r>
              <a:rPr kumimoji="1" lang="ko-KR" altLang="en-US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와 </a:t>
            </a:r>
            <a:r>
              <a:rPr kumimoji="1" lang="en-US" altLang="ko-KR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DB </a:t>
            </a:r>
            <a:r>
              <a:rPr kumimoji="1" lang="ko-KR" altLang="en-US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연동 등 처음 다뤄보는 기술이 많았습니다</a:t>
            </a:r>
            <a:r>
              <a:rPr kumimoji="1" lang="en-US" altLang="ko-KR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kumimoji="1" lang="ko-KR" altLang="en-US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그 과정에서 처음 보는 기술을 사용하기 위해 익히는 것이 익숙해졌습니다</a:t>
            </a:r>
            <a:r>
              <a:rPr kumimoji="1" lang="en-US" altLang="ko-KR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F055E6-7699-E642-FAA5-DD5F6157F289}"/>
              </a:ext>
            </a:extLst>
          </p:cNvPr>
          <p:cNvSpPr/>
          <p:nvPr/>
        </p:nvSpPr>
        <p:spPr>
          <a:xfrm>
            <a:off x="251519" y="4485122"/>
            <a:ext cx="8615389" cy="4866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bIns="0" rtlCol="0" anchor="ctr"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b="1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③ 에러 상황을 마주해도 침착</a:t>
            </a:r>
            <a:endParaRPr kumimoji="1" lang="en-US" altLang="ko-KR" b="1" kern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8105098-A37C-6984-5BF6-DFE50A82FF3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95536" y="4629139"/>
            <a:ext cx="4571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b="1" i="0" u="sng" strike="noStrike" kern="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037D2E-6602-1EF5-32DA-26D13DDD4D7E}"/>
              </a:ext>
            </a:extLst>
          </p:cNvPr>
          <p:cNvSpPr/>
          <p:nvPr/>
        </p:nvSpPr>
        <p:spPr>
          <a:xfrm>
            <a:off x="251519" y="5050155"/>
            <a:ext cx="8615389" cy="10817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91440" bIns="45720" rtlCol="0" anchor="t"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프로젝트 과정 중 코드가 목표한대로 바로 작동했던 적이 한번도 없던 것 같음</a:t>
            </a:r>
            <a:r>
              <a:rPr kumimoji="1" lang="en-US" altLang="ko-KR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kumimoji="1" lang="ko-KR" altLang="en-US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그러다 보니 에러를 마주하는 것이 당연해 졌고</a:t>
            </a:r>
            <a:r>
              <a:rPr kumimoji="1" lang="en-US" altLang="ko-KR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kumimoji="1" lang="ko-KR" altLang="en-US" ker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이를 해결하기 위해서 원인을 생각해보고 검색을 해보는 것이 익숙해졌습니다.</a:t>
            </a:r>
            <a:endParaRPr kumimoji="1" lang="en-US" altLang="ko-KR" kern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80463C2-E608-006E-5C1B-842A4F59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 / 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21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/>
        </p:nvSpPr>
        <p:spPr bwMode="auto">
          <a:xfrm>
            <a:off x="251520" y="214481"/>
            <a:ext cx="384079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프로젝트 계획 및 요구사항 명세</a:t>
            </a:r>
            <a:endParaRPr kumimoji="1" lang="en-US" altLang="ko-KR" sz="2400" b="1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4D9FC6A-38C5-A9C5-3878-F537F0B0E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963715"/>
              </p:ext>
            </p:extLst>
          </p:nvPr>
        </p:nvGraphicFramePr>
        <p:xfrm>
          <a:off x="270570" y="1113847"/>
          <a:ext cx="8563296" cy="2007645"/>
        </p:xfrm>
        <a:graphic>
          <a:graphicData uri="http://schemas.openxmlformats.org/drawingml/2006/table">
            <a:tbl>
              <a:tblPr/>
              <a:tblGrid>
                <a:gridCol w="1445138">
                  <a:extLst>
                    <a:ext uri="{9D8B030D-6E8A-4147-A177-3AD203B41FA5}">
                      <a16:colId xmlns:a16="http://schemas.microsoft.com/office/drawing/2014/main" val="2363959242"/>
                    </a:ext>
                  </a:extLst>
                </a:gridCol>
                <a:gridCol w="5043311">
                  <a:extLst>
                    <a:ext uri="{9D8B030D-6E8A-4147-A177-3AD203B41FA5}">
                      <a16:colId xmlns:a16="http://schemas.microsoft.com/office/drawing/2014/main" val="4157266706"/>
                    </a:ext>
                  </a:extLst>
                </a:gridCol>
                <a:gridCol w="2074847">
                  <a:extLst>
                    <a:ext uri="{9D8B030D-6E8A-4147-A177-3AD203B41FA5}">
                      <a16:colId xmlns:a16="http://schemas.microsoft.com/office/drawing/2014/main" val="4053624741"/>
                    </a:ext>
                  </a:extLst>
                </a:gridCol>
              </a:tblGrid>
              <a:tr h="143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806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AWS CI/CD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환경구성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3076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단계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AWS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WAS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기존 로컬 환경 클라우드 전환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3941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3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Web Server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 및 라우팅 설정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6121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DB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변경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Spring boot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내장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를 외부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로 전환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AWS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RDS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MySQL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2017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5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Web Server, WAS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추가 및 로드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밸런서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설치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627568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E5E09E-A9F5-CF10-0D30-7B2CAD47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3 / 6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13340B-7045-F5B2-2908-41B08CA5F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91464"/>
              </p:ext>
            </p:extLst>
          </p:nvPr>
        </p:nvGraphicFramePr>
        <p:xfrm>
          <a:off x="270570" y="3318151"/>
          <a:ext cx="8563295" cy="2704320"/>
        </p:xfrm>
        <a:graphic>
          <a:graphicData uri="http://schemas.openxmlformats.org/drawingml/2006/table">
            <a:tbl>
              <a:tblPr/>
              <a:tblGrid>
                <a:gridCol w="1456337">
                  <a:extLst>
                    <a:ext uri="{9D8B030D-6E8A-4147-A177-3AD203B41FA5}">
                      <a16:colId xmlns:a16="http://schemas.microsoft.com/office/drawing/2014/main" val="3726724392"/>
                    </a:ext>
                  </a:extLst>
                </a:gridCol>
                <a:gridCol w="5047790">
                  <a:extLst>
                    <a:ext uri="{9D8B030D-6E8A-4147-A177-3AD203B41FA5}">
                      <a16:colId xmlns:a16="http://schemas.microsoft.com/office/drawing/2014/main" val="4157266706"/>
                    </a:ext>
                  </a:extLst>
                </a:gridCol>
                <a:gridCol w="2059168">
                  <a:extLst>
                    <a:ext uri="{9D8B030D-6E8A-4147-A177-3AD203B41FA5}">
                      <a16:colId xmlns:a16="http://schemas.microsoft.com/office/drawing/2014/main" val="3389637393"/>
                    </a:ext>
                  </a:extLst>
                </a:gridCol>
              </a:tblGrid>
              <a:tr h="3180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요구사항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요구사항 상세정의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80654"/>
                  </a:ext>
                </a:extLst>
              </a:tr>
              <a:tr h="5687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CICD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신규 구축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8288" marR="0" lvl="0" indent="-1762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AWS code series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307651"/>
                  </a:ext>
                </a:extLst>
              </a:tr>
              <a:tr h="5821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VPC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8288" marR="0" lvl="0" indent="-1762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subnet, private subnet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분리</a:t>
                      </a:r>
                    </a:p>
                    <a:p>
                      <a:pPr marL="268288" marR="0" lvl="0" indent="-1762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subnet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server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설치</a:t>
                      </a:r>
                    </a:p>
                    <a:p>
                      <a:pPr marL="268288" marR="0" lvl="0" indent="-1762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서로 다른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subnet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WAS, DB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설치</a:t>
                      </a:r>
                    </a:p>
                    <a:p>
                      <a:pPr marL="268288" marR="0" lvl="0" indent="-1762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subnet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내부의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server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subnet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WAS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요청 라우팅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Web server : Nginx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WAS : Spring boot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내장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Tomcat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485426"/>
                  </a:ext>
                </a:extLst>
              </a:tr>
              <a:tr h="5687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구성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8288" marR="0" lvl="0" indent="-1762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로컬 환경에서 사용하던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 boot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내장형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H2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분리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외부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전환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</a:rPr>
                        <a:t>MySQL </a:t>
                      </a: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사용예정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612109"/>
                  </a:ext>
                </a:extLst>
              </a:tr>
              <a:tr h="568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네트워크 트래픽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8288" marR="0" lvl="0" indent="-176213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로드 </a:t>
                      </a:r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밸런서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활용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라우팅 구성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20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56DC240-DA67-DA20-1F78-3A21FB61CCF2}"/>
              </a:ext>
            </a:extLst>
          </p:cNvPr>
          <p:cNvSpPr/>
          <p:nvPr/>
        </p:nvSpPr>
        <p:spPr>
          <a:xfrm>
            <a:off x="155669" y="950107"/>
            <a:ext cx="5657987" cy="52652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ker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51520" y="214481"/>
            <a:ext cx="329577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VPC Architecture </a:t>
            </a:r>
            <a:r>
              <a:rPr kumimoji="1" lang="ko-KR" altLang="en-US" sz="2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구성도</a:t>
            </a:r>
            <a:r>
              <a:rPr kumimoji="1" lang="en-US" altLang="ko-KR" sz="24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</a:p>
        </p:txBody>
      </p:sp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812A0520-21BF-3DEC-1AD7-425FE4F03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9631"/>
              </p:ext>
            </p:extLst>
          </p:nvPr>
        </p:nvGraphicFramePr>
        <p:xfrm>
          <a:off x="5883473" y="950824"/>
          <a:ext cx="3088800" cy="5292095"/>
        </p:xfrm>
        <a:graphic>
          <a:graphicData uri="http://schemas.openxmlformats.org/drawingml/2006/table">
            <a:tbl>
              <a:tblPr/>
              <a:tblGrid>
                <a:gridCol w="3088800">
                  <a:extLst>
                    <a:ext uri="{9D8B030D-6E8A-4147-A177-3AD203B41FA5}">
                      <a16:colId xmlns:a16="http://schemas.microsoft.com/office/drawing/2014/main" val="4157266706"/>
                    </a:ext>
                  </a:extLst>
                </a:gridCol>
              </a:tblGrid>
              <a:tr h="4512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</a:rPr>
                        <a:t>VPC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</a:rPr>
                        <a:t>Diagram 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</a:rPr>
                        <a:t>상세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80654"/>
                  </a:ext>
                </a:extLst>
              </a:tr>
              <a:tr h="806807">
                <a:tc>
                  <a:txBody>
                    <a:bodyPr/>
                    <a:lstStyle/>
                    <a:p>
                      <a:pPr marL="92075" indent="0"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</a:rPr>
                        <a:t>Public subnet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</a:rPr>
                        <a:t>에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</a:rPr>
                        <a:t>Web Server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</a:rPr>
                        <a:t>설치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307651"/>
                  </a:ext>
                </a:extLst>
              </a:tr>
              <a:tr h="806807">
                <a:tc>
                  <a:txBody>
                    <a:bodyPr/>
                    <a:lstStyle/>
                    <a:p>
                      <a:pPr marL="92075" indent="0" algn="l" defTabSz="914400" rtl="0" eaLnBrk="1" fontAlgn="ctr" latinLnBrk="1" hangingPunct="1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Private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subnet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에 </a:t>
                      </a: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WAS, DB 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설치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485426"/>
                  </a:ext>
                </a:extLst>
              </a:tr>
              <a:tr h="806808">
                <a:tc>
                  <a:txBody>
                    <a:bodyPr/>
                    <a:lstStyle/>
                    <a:p>
                      <a:pPr marL="92075" indent="0" algn="l" rtl="0" eaLnBrk="1" fontAlgn="ctr" latinLnBrk="1" hangingPunct="1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프레젠테이션 파트는 </a:t>
                      </a: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WAS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에 </a:t>
                      </a:r>
                      <a:endParaRPr lang="en-US" altLang="ko-KR" sz="1200" b="0" i="0" u="none" strike="noStrike" kern="120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92075" indent="0" algn="l" defTabSz="914400" rtl="0" eaLnBrk="1" fontAlgn="ctr" latinLnBrk="1" hangingPunct="1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mustache 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템플릿 이용</a:t>
                      </a:r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구현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612109"/>
                  </a:ext>
                </a:extLst>
              </a:tr>
              <a:tr h="806807">
                <a:tc>
                  <a:txBody>
                    <a:bodyPr/>
                    <a:lstStyle/>
                    <a:p>
                      <a:pPr marL="92075" indent="0" algn="l" rtl="0" eaLnBrk="1" fontAlgn="ctr" latinLnBrk="1" hangingPunct="1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Web server 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역할은 클라이언트 요청을 </a:t>
                      </a:r>
                      <a:endParaRPr lang="en-US" altLang="ko-KR" sz="1200" b="0" i="0" u="none" strike="noStrike" kern="120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92075" indent="0" algn="l" defTabSz="914400" rtl="0" eaLnBrk="1" fontAlgn="ctr" latinLnBrk="1" hangingPunct="1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WAS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로 라우팅 하는 것으로 한정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201730"/>
                  </a:ext>
                </a:extLst>
              </a:tr>
              <a:tr h="806807">
                <a:tc>
                  <a:txBody>
                    <a:bodyPr/>
                    <a:lstStyle/>
                    <a:p>
                      <a:pPr marL="92075" indent="0" algn="l" defTabSz="914400" rtl="0" eaLnBrk="1" fontAlgn="ctr" latinLnBrk="1" hangingPunct="1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ALB 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/>
                          <a:cs typeface="+mn-cs"/>
                        </a:rPr>
                        <a:t>로 네트워크 트래픽 관리</a:t>
                      </a: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627568"/>
                  </a:ext>
                </a:extLst>
              </a:tr>
              <a:tr h="806807">
                <a:tc>
                  <a:txBody>
                    <a:bodyPr/>
                    <a:lstStyle/>
                    <a:p>
                      <a:pPr marL="92075" indent="0" algn="l" defTabSz="914400" rtl="0" eaLnBrk="1" fontAlgn="ctr" latinLnBrk="1" hangingPunct="1"/>
                      <a:r>
                        <a:rPr lang="en-US" altLang="ko-KR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Amazon RDS</a:t>
                      </a: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로 데이터베이스 이중화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848403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461F8C-CB86-CEE9-4468-A5E2A10F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 / 6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D8DF68-8B55-2360-2761-070CE166D3B3}"/>
              </a:ext>
            </a:extLst>
          </p:cNvPr>
          <p:cNvGrpSpPr/>
          <p:nvPr/>
        </p:nvGrpSpPr>
        <p:grpSpPr>
          <a:xfrm>
            <a:off x="-28552" y="1457222"/>
            <a:ext cx="5726706" cy="4481551"/>
            <a:chOff x="326" y="1437971"/>
            <a:chExt cx="5726706" cy="4481551"/>
          </a:xfrm>
        </p:grpSpPr>
        <p:sp>
          <p:nvSpPr>
            <p:cNvPr id="2" name="Rectangle 6">
              <a:extLst>
                <a:ext uri="{FF2B5EF4-FFF2-40B4-BE49-F238E27FC236}">
                  <a16:creationId xmlns:a16="http://schemas.microsoft.com/office/drawing/2014/main" id="{C9F52E04-A04F-FA0B-6D04-F1982662A306}"/>
                </a:ext>
              </a:extLst>
            </p:cNvPr>
            <p:cNvSpPr/>
            <p:nvPr/>
          </p:nvSpPr>
          <p:spPr>
            <a:xfrm>
              <a:off x="864831" y="2045541"/>
              <a:ext cx="4771670" cy="3503408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>
                  <a:ln w="0"/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Virtual private cloud (VPC)</a:t>
              </a:r>
            </a:p>
          </p:txBody>
        </p:sp>
        <p:pic>
          <p:nvPicPr>
            <p:cNvPr id="4" name="Graphic 16">
              <a:extLst>
                <a:ext uri="{FF2B5EF4-FFF2-40B4-BE49-F238E27FC236}">
                  <a16:creationId xmlns:a16="http://schemas.microsoft.com/office/drawing/2014/main" id="{C07FC63B-0A57-565B-1C65-18636C1CD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76264" y="2048378"/>
              <a:ext cx="253980" cy="253980"/>
            </a:xfrm>
            <a:prstGeom prst="rect">
              <a:avLst/>
            </a:prstGeom>
          </p:spPr>
        </p:pic>
        <p:sp>
          <p:nvSpPr>
            <p:cNvPr id="12" name="Rectangle 37">
              <a:extLst>
                <a:ext uri="{FF2B5EF4-FFF2-40B4-BE49-F238E27FC236}">
                  <a16:creationId xmlns:a16="http://schemas.microsoft.com/office/drawing/2014/main" id="{8B0755A5-4B38-9D90-E226-3D06CB40B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210" y="1851123"/>
              <a:ext cx="222122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Availability Zone : ap-northeast-2a</a:t>
              </a:r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02790619-3636-1146-9717-E753B36EF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683" y="3814448"/>
              <a:ext cx="91144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Internet </a:t>
              </a:r>
            </a:p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gateway</a:t>
              </a: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080AD5A-B6F8-D0C1-EA0B-C89F6444EE0D}"/>
                </a:ext>
              </a:extLst>
            </p:cNvPr>
            <p:cNvGrpSpPr/>
            <p:nvPr/>
          </p:nvGrpSpPr>
          <p:grpSpPr>
            <a:xfrm flipV="1">
              <a:off x="536859" y="3690874"/>
              <a:ext cx="634550" cy="0"/>
              <a:chOff x="1099870" y="3569775"/>
              <a:chExt cx="977015" cy="0"/>
            </a:xfrm>
          </p:grpSpPr>
          <p:cxnSp>
            <p:nvCxnSpPr>
              <p:cNvPr id="21" name="Straight Arrow Connector 4">
                <a:extLst>
                  <a:ext uri="{FF2B5EF4-FFF2-40B4-BE49-F238E27FC236}">
                    <a16:creationId xmlns:a16="http://schemas.microsoft.com/office/drawing/2014/main" id="{DAB8309D-1342-8E74-1EB4-E47A37FB2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393" y="3569775"/>
                <a:ext cx="90049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4">
                <a:extLst>
                  <a:ext uri="{FF2B5EF4-FFF2-40B4-BE49-F238E27FC236}">
                    <a16:creationId xmlns:a16="http://schemas.microsoft.com/office/drawing/2014/main" id="{F458E4D8-FE82-8F12-F98F-88F971E3C7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9870" y="3569775"/>
                <a:ext cx="94553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2775FB20-515A-DF21-56CA-EF7E207EF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" y="3889939"/>
              <a:ext cx="6969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Client</a:t>
              </a:r>
            </a:p>
          </p:txBody>
        </p:sp>
        <p:pic>
          <p:nvPicPr>
            <p:cNvPr id="42" name="Graphic 114">
              <a:extLst>
                <a:ext uri="{FF2B5EF4-FFF2-40B4-BE49-F238E27FC236}">
                  <a16:creationId xmlns:a16="http://schemas.microsoft.com/office/drawing/2014/main" id="{BA128776-FBAF-A012-9367-6531B930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0347" y="3571284"/>
              <a:ext cx="304777" cy="304777"/>
            </a:xfrm>
            <a:prstGeom prst="rect">
              <a:avLst/>
            </a:prstGeom>
          </p:spPr>
        </p:pic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DCA1A8AC-741E-52AD-AF5B-B23C4E12312F}"/>
                </a:ext>
              </a:extLst>
            </p:cNvPr>
            <p:cNvSpPr/>
            <p:nvPr/>
          </p:nvSpPr>
          <p:spPr>
            <a:xfrm>
              <a:off x="4157854" y="2475797"/>
              <a:ext cx="1236344" cy="285116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C925D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en-US" sz="800" b="0" i="0" u="none" strike="noStrike" kern="1200" cap="none" spc="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Amazon RDS</a:t>
              </a:r>
              <a:endParaRPr lang="en-US" sz="80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8" name="Rectangle 7">
              <a:extLst>
                <a:ext uri="{FF2B5EF4-FFF2-40B4-BE49-F238E27FC236}">
                  <a16:creationId xmlns:a16="http://schemas.microsoft.com/office/drawing/2014/main" id="{7B75F79F-135F-87E7-8E42-BD6F80D134B5}"/>
                </a:ext>
              </a:extLst>
            </p:cNvPr>
            <p:cNvSpPr/>
            <p:nvPr/>
          </p:nvSpPr>
          <p:spPr>
            <a:xfrm>
              <a:off x="2593168" y="4318861"/>
              <a:ext cx="1306473" cy="1034175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Private subnet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10.0.11.0/24</a:t>
              </a:r>
            </a:p>
          </p:txBody>
        </p:sp>
        <p:pic>
          <p:nvPicPr>
            <p:cNvPr id="59" name="Graphic 21">
              <a:extLst>
                <a:ext uri="{FF2B5EF4-FFF2-40B4-BE49-F238E27FC236}">
                  <a16:creationId xmlns:a16="http://schemas.microsoft.com/office/drawing/2014/main" id="{9A2AAE0A-6015-2211-7D64-6A8739E15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601883" y="4317165"/>
              <a:ext cx="253980" cy="253980"/>
            </a:xfrm>
            <a:prstGeom prst="rect">
              <a:avLst/>
            </a:prstGeom>
          </p:spPr>
        </p:pic>
        <p:sp>
          <p:nvSpPr>
            <p:cNvPr id="60" name="Rectangle 32">
              <a:extLst>
                <a:ext uri="{FF2B5EF4-FFF2-40B4-BE49-F238E27FC236}">
                  <a16:creationId xmlns:a16="http://schemas.microsoft.com/office/drawing/2014/main" id="{C31A77D5-EE42-32A4-37D9-DDAB67865689}"/>
                </a:ext>
              </a:extLst>
            </p:cNvPr>
            <p:cNvSpPr/>
            <p:nvPr/>
          </p:nvSpPr>
          <p:spPr>
            <a:xfrm>
              <a:off x="1028653" y="4336684"/>
              <a:ext cx="1253930" cy="101635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Public subnet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10.0.10.0/24</a:t>
              </a:r>
            </a:p>
          </p:txBody>
        </p:sp>
        <p:pic>
          <p:nvPicPr>
            <p:cNvPr id="61" name="Graphic 19">
              <a:extLst>
                <a:ext uri="{FF2B5EF4-FFF2-40B4-BE49-F238E27FC236}">
                  <a16:creationId xmlns:a16="http://schemas.microsoft.com/office/drawing/2014/main" id="{85090D09-6707-8214-D4D8-F586CA69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37347" y="4330070"/>
              <a:ext cx="253980" cy="253980"/>
            </a:xfrm>
            <a:prstGeom prst="rect">
              <a:avLst/>
            </a:prstGeom>
          </p:spPr>
        </p:pic>
        <p:sp>
          <p:nvSpPr>
            <p:cNvPr id="63" name="Rectangle 37">
              <a:extLst>
                <a:ext uri="{FF2B5EF4-FFF2-40B4-BE49-F238E27FC236}">
                  <a16:creationId xmlns:a16="http://schemas.microsoft.com/office/drawing/2014/main" id="{8DC090A4-19A9-2206-7CDE-EF0ED91BE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210" y="3934152"/>
              <a:ext cx="227980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Availability Zone : ap-northeast-2c</a:t>
              </a:r>
            </a:p>
          </p:txBody>
        </p:sp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723E368C-4556-C12C-80B2-FCD9C6650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63741" y="4644704"/>
              <a:ext cx="304777" cy="304777"/>
            </a:xfrm>
            <a:prstGeom prst="rect">
              <a:avLst/>
            </a:prstGeom>
          </p:spPr>
        </p:pic>
        <p:pic>
          <p:nvPicPr>
            <p:cNvPr id="65" name="Graphic 46">
              <a:extLst>
                <a:ext uri="{FF2B5EF4-FFF2-40B4-BE49-F238E27FC236}">
                  <a16:creationId xmlns:a16="http://schemas.microsoft.com/office/drawing/2014/main" id="{F3870EDD-33B3-33C6-C63B-B632B5BAD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30635" y="4707211"/>
              <a:ext cx="304777" cy="30477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BC6509-EE0C-FD3D-691A-3BC87A1BC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8072" y="5011988"/>
              <a:ext cx="72475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WAS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67CFCB-564C-BAD5-A68B-510D5ABA9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0994" y="5032333"/>
              <a:ext cx="7247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Web</a:t>
              </a:r>
            </a:p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 server</a:t>
              </a:r>
            </a:p>
          </p:txBody>
        </p:sp>
        <p:sp>
          <p:nvSpPr>
            <p:cNvPr id="71" name="TextBox 17">
              <a:extLst>
                <a:ext uri="{FF2B5EF4-FFF2-40B4-BE49-F238E27FC236}">
                  <a16:creationId xmlns:a16="http://schemas.microsoft.com/office/drawing/2014/main" id="{00BC282E-A737-1B6D-6756-DF3F7F16A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388" y="5019647"/>
              <a:ext cx="8019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NAT </a:t>
              </a:r>
            </a:p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gateway</a:t>
              </a:r>
            </a:p>
          </p:txBody>
        </p:sp>
        <p:pic>
          <p:nvPicPr>
            <p:cNvPr id="72" name="Graphic 53">
              <a:extLst>
                <a:ext uri="{FF2B5EF4-FFF2-40B4-BE49-F238E27FC236}">
                  <a16:creationId xmlns:a16="http://schemas.microsoft.com/office/drawing/2014/main" id="{0892608F-FCE2-8820-4F7E-743E01ABB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52446" y="4714870"/>
              <a:ext cx="304777" cy="304777"/>
            </a:xfrm>
            <a:prstGeom prst="rect">
              <a:avLst/>
            </a:prstGeom>
          </p:spPr>
        </p:pic>
        <p:sp>
          <p:nvSpPr>
            <p:cNvPr id="79" name="TextBox 19">
              <a:extLst>
                <a:ext uri="{FF2B5EF4-FFF2-40B4-BE49-F238E27FC236}">
                  <a16:creationId xmlns:a16="http://schemas.microsoft.com/office/drawing/2014/main" id="{D9D64EC2-EDCF-AFD4-C419-0A1560F62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9118" y="3865137"/>
              <a:ext cx="85297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ALB</a:t>
              </a:r>
            </a:p>
          </p:txBody>
        </p:sp>
        <p:pic>
          <p:nvPicPr>
            <p:cNvPr id="80" name="Graphic 14">
              <a:extLst>
                <a:ext uri="{FF2B5EF4-FFF2-40B4-BE49-F238E27FC236}">
                  <a16:creationId xmlns:a16="http://schemas.microsoft.com/office/drawing/2014/main" id="{81A4DFE5-CC59-6072-F378-4A7D820A8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34361" y="3587807"/>
              <a:ext cx="304777" cy="304777"/>
            </a:xfrm>
            <a:prstGeom prst="rect">
              <a:avLst/>
            </a:prstGeom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7FBA0840-F6C5-6F09-859A-2CC3426BF4BE}"/>
                </a:ext>
              </a:extLst>
            </p:cNvPr>
            <p:cNvGrpSpPr/>
            <p:nvPr/>
          </p:nvGrpSpPr>
          <p:grpSpPr>
            <a:xfrm>
              <a:off x="1588104" y="3320942"/>
              <a:ext cx="0" cy="261789"/>
              <a:chOff x="2876464" y="2899622"/>
              <a:chExt cx="0" cy="392713"/>
            </a:xfrm>
          </p:grpSpPr>
          <p:cxnSp>
            <p:nvCxnSpPr>
              <p:cNvPr id="82" name="Straight Arrow Connector 4">
                <a:extLst>
                  <a:ext uri="{FF2B5EF4-FFF2-40B4-BE49-F238E27FC236}">
                    <a16:creationId xmlns:a16="http://schemas.microsoft.com/office/drawing/2014/main" id="{41B86FAA-B04F-09CB-C162-88A4B95AEC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6464" y="2899622"/>
                <a:ext cx="0" cy="33940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4">
                <a:extLst>
                  <a:ext uri="{FF2B5EF4-FFF2-40B4-BE49-F238E27FC236}">
                    <a16:creationId xmlns:a16="http://schemas.microsoft.com/office/drawing/2014/main" id="{57051333-1483-B390-5510-EBC572D890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6464" y="2939617"/>
                <a:ext cx="0" cy="35271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2AFA5FB1-0031-61D8-1AEE-E846FC6131F3}"/>
                </a:ext>
              </a:extLst>
            </p:cNvPr>
            <p:cNvGrpSpPr/>
            <p:nvPr/>
          </p:nvGrpSpPr>
          <p:grpSpPr>
            <a:xfrm>
              <a:off x="1578654" y="4026985"/>
              <a:ext cx="0" cy="262433"/>
              <a:chOff x="2796515" y="4127126"/>
              <a:chExt cx="0" cy="501801"/>
            </a:xfrm>
          </p:grpSpPr>
          <p:cxnSp>
            <p:nvCxnSpPr>
              <p:cNvPr id="88" name="Straight Arrow Connector 4">
                <a:extLst>
                  <a:ext uri="{FF2B5EF4-FFF2-40B4-BE49-F238E27FC236}">
                    <a16:creationId xmlns:a16="http://schemas.microsoft.com/office/drawing/2014/main" id="{EEA7182A-994F-1C35-5651-4A9C5A563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96515" y="4127126"/>
                <a:ext cx="0" cy="4537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4">
                <a:extLst>
                  <a:ext uri="{FF2B5EF4-FFF2-40B4-BE49-F238E27FC236}">
                    <a16:creationId xmlns:a16="http://schemas.microsoft.com/office/drawing/2014/main" id="{A46EB24E-651D-2741-9799-790554BC5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515" y="4188536"/>
                <a:ext cx="0" cy="44039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CACB931-0C63-489C-6B7B-C142E0C8ABE0}"/>
                </a:ext>
              </a:extLst>
            </p:cNvPr>
            <p:cNvGrpSpPr/>
            <p:nvPr/>
          </p:nvGrpSpPr>
          <p:grpSpPr>
            <a:xfrm flipV="1">
              <a:off x="2204964" y="4899047"/>
              <a:ext cx="579191" cy="0"/>
              <a:chOff x="3482707" y="2459360"/>
              <a:chExt cx="891780" cy="0"/>
            </a:xfrm>
          </p:grpSpPr>
          <p:cxnSp>
            <p:nvCxnSpPr>
              <p:cNvPr id="100" name="Straight Arrow Connector 4">
                <a:extLst>
                  <a:ext uri="{FF2B5EF4-FFF2-40B4-BE49-F238E27FC236}">
                    <a16:creationId xmlns:a16="http://schemas.microsoft.com/office/drawing/2014/main" id="{EC0DA5EE-60CD-C133-3BEC-EA677DDAA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1485" y="2459360"/>
                <a:ext cx="80300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4">
                <a:extLst>
                  <a:ext uri="{FF2B5EF4-FFF2-40B4-BE49-F238E27FC236}">
                    <a16:creationId xmlns:a16="http://schemas.microsoft.com/office/drawing/2014/main" id="{5264E650-DF54-453B-8414-87C9A93195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2707" y="2459360"/>
                <a:ext cx="80300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7C591AB-8F64-AC3A-32C2-CBF366D8F752}"/>
                </a:ext>
              </a:extLst>
            </p:cNvPr>
            <p:cNvGrpSpPr/>
            <p:nvPr/>
          </p:nvGrpSpPr>
          <p:grpSpPr>
            <a:xfrm flipV="1">
              <a:off x="3848121" y="4884933"/>
              <a:ext cx="579191" cy="0"/>
              <a:chOff x="3482707" y="2459360"/>
              <a:chExt cx="891780" cy="0"/>
            </a:xfrm>
          </p:grpSpPr>
          <p:cxnSp>
            <p:nvCxnSpPr>
              <p:cNvPr id="103" name="Straight Arrow Connector 4">
                <a:extLst>
                  <a:ext uri="{FF2B5EF4-FFF2-40B4-BE49-F238E27FC236}">
                    <a16:creationId xmlns:a16="http://schemas.microsoft.com/office/drawing/2014/main" id="{6A310513-85A3-C565-009F-B6F1F1287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1485" y="2459360"/>
                <a:ext cx="80300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4">
                <a:extLst>
                  <a:ext uri="{FF2B5EF4-FFF2-40B4-BE49-F238E27FC236}">
                    <a16:creationId xmlns:a16="http://schemas.microsoft.com/office/drawing/2014/main" id="{99BD45FA-AB05-7707-08D8-12D1B83D0F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2707" y="2459360"/>
                <a:ext cx="80300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5" name="Graphic 6">
              <a:extLst>
                <a:ext uri="{FF2B5EF4-FFF2-40B4-BE49-F238E27FC236}">
                  <a16:creationId xmlns:a16="http://schemas.microsoft.com/office/drawing/2014/main" id="{3EEFB88C-31AB-CBE8-245A-CB1FBB53C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 bwMode="auto">
            <a:xfrm>
              <a:off x="4149515" y="2474322"/>
              <a:ext cx="258303" cy="258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Box 8">
              <a:extLst>
                <a:ext uri="{FF2B5EF4-FFF2-40B4-BE49-F238E27FC236}">
                  <a16:creationId xmlns:a16="http://schemas.microsoft.com/office/drawing/2014/main" id="{25A5ACCA-9EE2-E801-6836-495A1116E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6757" y="3132545"/>
              <a:ext cx="97021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MySQL</a:t>
              </a:r>
            </a:p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108" name="Graphic 39">
              <a:extLst>
                <a:ext uri="{FF2B5EF4-FFF2-40B4-BE49-F238E27FC236}">
                  <a16:creationId xmlns:a16="http://schemas.microsoft.com/office/drawing/2014/main" id="{9D715799-A8CD-BCCA-2E15-8163CEEBB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668250" y="2787466"/>
              <a:ext cx="304777" cy="304777"/>
            </a:xfrm>
            <a:prstGeom prst="rect">
              <a:avLst/>
            </a:prstGeom>
          </p:spPr>
        </p:pic>
        <p:sp>
          <p:nvSpPr>
            <p:cNvPr id="109" name="Rectangle 7">
              <a:extLst>
                <a:ext uri="{FF2B5EF4-FFF2-40B4-BE49-F238E27FC236}">
                  <a16:creationId xmlns:a16="http://schemas.microsoft.com/office/drawing/2014/main" id="{DCE141D6-1F59-8F3C-9D27-5679D5F53A91}"/>
                </a:ext>
              </a:extLst>
            </p:cNvPr>
            <p:cNvSpPr/>
            <p:nvPr/>
          </p:nvSpPr>
          <p:spPr>
            <a:xfrm>
              <a:off x="2589125" y="2420360"/>
              <a:ext cx="1306473" cy="1034175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Private subnet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10.0.1.0/24</a:t>
              </a:r>
            </a:p>
          </p:txBody>
        </p:sp>
        <p:pic>
          <p:nvPicPr>
            <p:cNvPr id="110" name="Graphic 21">
              <a:extLst>
                <a:ext uri="{FF2B5EF4-FFF2-40B4-BE49-F238E27FC236}">
                  <a16:creationId xmlns:a16="http://schemas.microsoft.com/office/drawing/2014/main" id="{A46F371C-969F-1C8B-5CBF-7C815CFB1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597840" y="2418664"/>
              <a:ext cx="253980" cy="253980"/>
            </a:xfrm>
            <a:prstGeom prst="rect">
              <a:avLst/>
            </a:prstGeom>
          </p:spPr>
        </p:pic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A8E497B4-5E7A-EC8F-E54D-839215FC7C86}"/>
                </a:ext>
              </a:extLst>
            </p:cNvPr>
            <p:cNvSpPr/>
            <p:nvPr/>
          </p:nvSpPr>
          <p:spPr>
            <a:xfrm>
              <a:off x="1024610" y="2438183"/>
              <a:ext cx="1233971" cy="101635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Public subnet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>
                  <a:solidFill>
                    <a:schemeClr val="tx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10,0,0,0/24</a:t>
              </a:r>
            </a:p>
          </p:txBody>
        </p:sp>
        <p:pic>
          <p:nvPicPr>
            <p:cNvPr id="112" name="Graphic 19">
              <a:extLst>
                <a:ext uri="{FF2B5EF4-FFF2-40B4-BE49-F238E27FC236}">
                  <a16:creationId xmlns:a16="http://schemas.microsoft.com/office/drawing/2014/main" id="{52EB5664-9E57-E24C-82B6-DDE119F32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33304" y="2431569"/>
              <a:ext cx="253980" cy="253980"/>
            </a:xfrm>
            <a:prstGeom prst="rect">
              <a:avLst/>
            </a:prstGeom>
          </p:spPr>
        </p:pic>
        <p:pic>
          <p:nvPicPr>
            <p:cNvPr id="113" name="Graphic 46">
              <a:extLst>
                <a:ext uri="{FF2B5EF4-FFF2-40B4-BE49-F238E27FC236}">
                  <a16:creationId xmlns:a16="http://schemas.microsoft.com/office/drawing/2014/main" id="{296CBEA6-BF22-24A8-C951-9F536F46D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59699" y="2746204"/>
              <a:ext cx="304777" cy="304777"/>
            </a:xfrm>
            <a:prstGeom prst="rect">
              <a:avLst/>
            </a:prstGeom>
          </p:spPr>
        </p:pic>
        <p:pic>
          <p:nvPicPr>
            <p:cNvPr id="114" name="Graphic 46">
              <a:extLst>
                <a:ext uri="{FF2B5EF4-FFF2-40B4-BE49-F238E27FC236}">
                  <a16:creationId xmlns:a16="http://schemas.microsoft.com/office/drawing/2014/main" id="{F14371FA-1DF1-D27E-3FD3-5C35485D6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26593" y="2808710"/>
              <a:ext cx="304777" cy="30477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E817A82-191C-89C8-EB32-10026FFA6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029" y="3113487"/>
              <a:ext cx="72475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WAS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2ACAD25-EAA5-CF1E-9ADF-B0848A964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6951" y="3133833"/>
              <a:ext cx="7247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Web</a:t>
              </a:r>
            </a:p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 server</a:t>
              </a:r>
            </a:p>
          </p:txBody>
        </p:sp>
        <p:sp>
          <p:nvSpPr>
            <p:cNvPr id="117" name="TextBox 17">
              <a:extLst>
                <a:ext uri="{FF2B5EF4-FFF2-40B4-BE49-F238E27FC236}">
                  <a16:creationId xmlns:a16="http://schemas.microsoft.com/office/drawing/2014/main" id="{58EE7666-F848-6934-3504-0E2A0A5F2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346" y="3121146"/>
              <a:ext cx="8019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NAT </a:t>
              </a:r>
            </a:p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gateway</a:t>
              </a:r>
            </a:p>
          </p:txBody>
        </p:sp>
        <p:pic>
          <p:nvPicPr>
            <p:cNvPr id="118" name="Graphic 53">
              <a:extLst>
                <a:ext uri="{FF2B5EF4-FFF2-40B4-BE49-F238E27FC236}">
                  <a16:creationId xmlns:a16="http://schemas.microsoft.com/office/drawing/2014/main" id="{EA515319-F4D7-3611-5820-375797EBC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48404" y="2816369"/>
              <a:ext cx="304777" cy="304777"/>
            </a:xfrm>
            <a:prstGeom prst="rect">
              <a:avLst/>
            </a:prstGeom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A51A5257-9DAC-E163-0331-D18E585E1C22}"/>
                </a:ext>
              </a:extLst>
            </p:cNvPr>
            <p:cNvGrpSpPr/>
            <p:nvPr/>
          </p:nvGrpSpPr>
          <p:grpSpPr>
            <a:xfrm flipV="1">
              <a:off x="2200921" y="3000547"/>
              <a:ext cx="579191" cy="0"/>
              <a:chOff x="3482707" y="2459360"/>
              <a:chExt cx="891780" cy="0"/>
            </a:xfrm>
          </p:grpSpPr>
          <p:cxnSp>
            <p:nvCxnSpPr>
              <p:cNvPr id="120" name="Straight Arrow Connector 4">
                <a:extLst>
                  <a:ext uri="{FF2B5EF4-FFF2-40B4-BE49-F238E27FC236}">
                    <a16:creationId xmlns:a16="http://schemas.microsoft.com/office/drawing/2014/main" id="{26A11684-8DF7-073F-8686-B9C2B104E0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1485" y="2459360"/>
                <a:ext cx="80300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4">
                <a:extLst>
                  <a:ext uri="{FF2B5EF4-FFF2-40B4-BE49-F238E27FC236}">
                    <a16:creationId xmlns:a16="http://schemas.microsoft.com/office/drawing/2014/main" id="{A38BBE56-3222-9594-A953-AA14975316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2707" y="2459360"/>
                <a:ext cx="80300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29DE20D9-2866-B3B7-E697-B26C5B83B600}"/>
                </a:ext>
              </a:extLst>
            </p:cNvPr>
            <p:cNvGrpSpPr/>
            <p:nvPr/>
          </p:nvGrpSpPr>
          <p:grpSpPr>
            <a:xfrm flipV="1">
              <a:off x="3844078" y="2986432"/>
              <a:ext cx="579191" cy="0"/>
              <a:chOff x="3482707" y="2459360"/>
              <a:chExt cx="891780" cy="0"/>
            </a:xfrm>
          </p:grpSpPr>
          <p:cxnSp>
            <p:nvCxnSpPr>
              <p:cNvPr id="123" name="Straight Arrow Connector 4">
                <a:extLst>
                  <a:ext uri="{FF2B5EF4-FFF2-40B4-BE49-F238E27FC236}">
                    <a16:creationId xmlns:a16="http://schemas.microsoft.com/office/drawing/2014/main" id="{36801ED4-1CD5-9983-A41C-686B84AF0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1485" y="2459360"/>
                <a:ext cx="80300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4">
                <a:extLst>
                  <a:ext uri="{FF2B5EF4-FFF2-40B4-BE49-F238E27FC236}">
                    <a16:creationId xmlns:a16="http://schemas.microsoft.com/office/drawing/2014/main" id="{A8CAB1CB-A256-7A4C-D2FD-7D95F51142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2707" y="2459360"/>
                <a:ext cx="80300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7">
              <a:extLst>
                <a:ext uri="{FF2B5EF4-FFF2-40B4-BE49-F238E27FC236}">
                  <a16:creationId xmlns:a16="http://schemas.microsoft.com/office/drawing/2014/main" id="{1D2B9C54-16DA-9B2E-A8FC-8A7823735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1708" y="4808353"/>
              <a:ext cx="9143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8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Multi-AZ</a:t>
              </a:r>
            </a:p>
          </p:txBody>
        </p:sp>
        <p:pic>
          <p:nvPicPr>
            <p:cNvPr id="128" name="Graphic 33">
              <a:extLst>
                <a:ext uri="{FF2B5EF4-FFF2-40B4-BE49-F238E27FC236}">
                  <a16:creationId xmlns:a16="http://schemas.microsoft.com/office/drawing/2014/main" id="{EAE7115D-E554-3F85-B643-01D68F82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27123" y="4418737"/>
              <a:ext cx="400748" cy="400748"/>
            </a:xfrm>
            <a:prstGeom prst="rect">
              <a:avLst/>
            </a:prstGeom>
          </p:spPr>
        </p:pic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61F41DD8-B0CB-DFAE-A7AB-F5BCAD6C27F1}"/>
                </a:ext>
              </a:extLst>
            </p:cNvPr>
            <p:cNvGrpSpPr/>
            <p:nvPr/>
          </p:nvGrpSpPr>
          <p:grpSpPr>
            <a:xfrm>
              <a:off x="4817967" y="3401046"/>
              <a:ext cx="0" cy="734369"/>
              <a:chOff x="2796515" y="4127126"/>
              <a:chExt cx="0" cy="501801"/>
            </a:xfrm>
          </p:grpSpPr>
          <p:cxnSp>
            <p:nvCxnSpPr>
              <p:cNvPr id="130" name="Straight Arrow Connector 4">
                <a:extLst>
                  <a:ext uri="{FF2B5EF4-FFF2-40B4-BE49-F238E27FC236}">
                    <a16:creationId xmlns:a16="http://schemas.microsoft.com/office/drawing/2014/main" id="{0284A5F7-3251-BA6E-1015-5CC1846A65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96515" y="4127126"/>
                <a:ext cx="0" cy="4537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4">
                <a:extLst>
                  <a:ext uri="{FF2B5EF4-FFF2-40B4-BE49-F238E27FC236}">
                    <a16:creationId xmlns:a16="http://schemas.microsoft.com/office/drawing/2014/main" id="{68FCE731-8A8E-B15D-2F27-7A728DAB01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515" y="4188536"/>
                <a:ext cx="0" cy="44039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0">
              <a:extLst>
                <a:ext uri="{FF2B5EF4-FFF2-40B4-BE49-F238E27FC236}">
                  <a16:creationId xmlns:a16="http://schemas.microsoft.com/office/drawing/2014/main" id="{0C1C9473-7972-8D54-E32B-A0409DDA6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 bwMode="auto">
            <a:xfrm>
              <a:off x="723876" y="3533099"/>
              <a:ext cx="304777" cy="304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10F873CA-87C7-2447-B55F-3855840B2647}"/>
                </a:ext>
              </a:extLst>
            </p:cNvPr>
            <p:cNvSpPr/>
            <p:nvPr/>
          </p:nvSpPr>
          <p:spPr>
            <a:xfrm>
              <a:off x="991063" y="1828797"/>
              <a:ext cx="4523998" cy="1726253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>
                <a:solidFill>
                  <a:schemeClr val="accent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CC471D8C-8D1D-1778-5864-9BB799856553}"/>
                </a:ext>
              </a:extLst>
            </p:cNvPr>
            <p:cNvSpPr/>
            <p:nvPr/>
          </p:nvSpPr>
          <p:spPr>
            <a:xfrm>
              <a:off x="991064" y="3897662"/>
              <a:ext cx="4523997" cy="1784672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>
                <a:solidFill>
                  <a:schemeClr val="accent3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6" name="Rectangle 32">
              <a:extLst>
                <a:ext uri="{FF2B5EF4-FFF2-40B4-BE49-F238E27FC236}">
                  <a16:creationId xmlns:a16="http://schemas.microsoft.com/office/drawing/2014/main" id="{7D54C280-0D27-570D-A7CA-5572596E9193}"/>
                </a:ext>
              </a:extLst>
            </p:cNvPr>
            <p:cNvSpPr/>
            <p:nvPr/>
          </p:nvSpPr>
          <p:spPr>
            <a:xfrm>
              <a:off x="621289" y="1437971"/>
              <a:ext cx="5105743" cy="448155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7" name="Graphic 33">
              <a:extLst>
                <a:ext uri="{FF2B5EF4-FFF2-40B4-BE49-F238E27FC236}">
                  <a16:creationId xmlns:a16="http://schemas.microsoft.com/office/drawing/2014/main" id="{C4BF5EEC-875D-7A48-7E2B-D166A42DC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621290" y="1437971"/>
              <a:ext cx="254974" cy="254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46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4FF19D77-AE30-08DC-A136-AD5A88FCA707}"/>
              </a:ext>
            </a:extLst>
          </p:cNvPr>
          <p:cNvSpPr/>
          <p:nvPr/>
        </p:nvSpPr>
        <p:spPr>
          <a:xfrm>
            <a:off x="242816" y="937956"/>
            <a:ext cx="5530444" cy="5191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ker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51520" y="214481"/>
            <a:ext cx="167994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CI/CD </a:t>
            </a:r>
            <a:r>
              <a:rPr kumimoji="1" lang="ko-KR" altLang="en-US" sz="2400" b="1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구성도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graphicFrame>
        <p:nvGraphicFramePr>
          <p:cNvPr id="42" name="표 42">
            <a:extLst>
              <a:ext uri="{FF2B5EF4-FFF2-40B4-BE49-F238E27FC236}">
                <a16:creationId xmlns:a16="http://schemas.microsoft.com/office/drawing/2014/main" id="{FC1D83BF-8610-B16D-08FF-B5EDCFACF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247649"/>
              </p:ext>
            </p:extLst>
          </p:nvPr>
        </p:nvGraphicFramePr>
        <p:xfrm>
          <a:off x="5898385" y="932615"/>
          <a:ext cx="3087727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524">
                  <a:extLst>
                    <a:ext uri="{9D8B030D-6E8A-4147-A177-3AD203B41FA5}">
                      <a16:colId xmlns:a16="http://schemas.microsoft.com/office/drawing/2014/main" val="2517443883"/>
                    </a:ext>
                  </a:extLst>
                </a:gridCol>
                <a:gridCol w="2660203">
                  <a:extLst>
                    <a:ext uri="{9D8B030D-6E8A-4147-A177-3AD203B41FA5}">
                      <a16:colId xmlns:a16="http://schemas.microsoft.com/office/drawing/2014/main" val="2220514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latinLnBrk="1">
                        <a:buFont typeface="+mj-ea"/>
                        <a:buNone/>
                      </a:pPr>
                      <a:endParaRPr lang="en-US" altLang="ko-KR" sz="1300"/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/>
                        <a:t>Code push</a:t>
                      </a:r>
                      <a:endParaRPr lang="ko-KR" altLang="en-US" sz="13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1042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개발자가 </a:t>
                      </a:r>
                      <a:r>
                        <a:rPr lang="en-US" altLang="ko-KR" sz="1100"/>
                        <a:t>CodeCommit</a:t>
                      </a:r>
                      <a:r>
                        <a:rPr lang="ko-KR" altLang="en-US" sz="1100"/>
                        <a:t>에 </a:t>
                      </a:r>
                      <a:r>
                        <a:rPr lang="en-US" altLang="ko-KR" sz="1100"/>
                        <a:t>git push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9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/>
                        <a:t>Event push</a:t>
                      </a:r>
                      <a:endParaRPr lang="ko-KR" altLang="en-US" sz="1300" b="1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0709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CodeCommit</a:t>
                      </a:r>
                      <a:r>
                        <a:rPr lang="ko-KR" altLang="en-US" sz="1100"/>
                        <a:t>이 이벤트를 </a:t>
                      </a:r>
                      <a:r>
                        <a:rPr lang="en-US" altLang="ko-KR" sz="1100"/>
                        <a:t>CloudWatch</a:t>
                      </a:r>
                      <a:r>
                        <a:rPr lang="ko-KR" altLang="en-US" sz="1100"/>
                        <a:t>에</a:t>
                      </a:r>
                      <a:r>
                        <a:rPr lang="en-US" altLang="ko-KR" sz="1100"/>
                        <a:t> </a:t>
                      </a:r>
                      <a:r>
                        <a:rPr lang="ko-KR" altLang="en-US" sz="1100"/>
                        <a:t>전달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74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/>
                        <a:t>CodePipeline Trigger</a:t>
                      </a:r>
                      <a:endParaRPr lang="ko-KR" altLang="en-US" sz="1300" b="1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20333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CloudWatch</a:t>
                      </a:r>
                      <a:r>
                        <a:rPr lang="ko-KR" altLang="en-US" sz="1100"/>
                        <a:t>가 </a:t>
                      </a:r>
                      <a:r>
                        <a:rPr lang="en-US" altLang="ko-KR" sz="1100"/>
                        <a:t>CodePipeline</a:t>
                      </a:r>
                      <a:r>
                        <a:rPr lang="ko-KR" altLang="en-US" sz="1100"/>
                        <a:t> 호출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5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/>
                        <a:t>Build &amp; push</a:t>
                      </a:r>
                      <a:endParaRPr lang="ko-KR" altLang="en-US" sz="1300" b="1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45880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CodeBuild</a:t>
                      </a:r>
                      <a:r>
                        <a:rPr lang="ko-KR" altLang="en-US" sz="1100"/>
                        <a:t>에서 빌드 완료 후 </a:t>
                      </a:r>
                      <a:r>
                        <a:rPr lang="en-US" altLang="ko-KR" sz="1100"/>
                        <a:t>S3</a:t>
                      </a:r>
                      <a:r>
                        <a:rPr lang="ko-KR" altLang="en-US" sz="1100"/>
                        <a:t>에 업로드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48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/>
                        <a:t>CodeDeploy Trigger</a:t>
                      </a:r>
                      <a:endParaRPr lang="ko-KR" altLang="en-US" sz="1300" b="1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96695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CodeBuild</a:t>
                      </a:r>
                      <a:r>
                        <a:rPr lang="ko-KR" altLang="en-US" sz="1100"/>
                        <a:t>가 </a:t>
                      </a:r>
                      <a:r>
                        <a:rPr lang="en-US" altLang="ko-KR" sz="1100"/>
                        <a:t>CodeDeploy </a:t>
                      </a:r>
                      <a:r>
                        <a:rPr lang="ko-KR" altLang="en-US" sz="1100"/>
                        <a:t>호출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1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/>
                        <a:t>CodeDeploy agent call</a:t>
                      </a:r>
                      <a:endParaRPr lang="ko-KR" altLang="en-US" sz="1300" b="1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85357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CodeDeploy</a:t>
                      </a:r>
                      <a:r>
                        <a:rPr lang="ko-KR" altLang="en-US" sz="1100"/>
                        <a:t>가 </a:t>
                      </a:r>
                      <a:r>
                        <a:rPr lang="en-US" altLang="ko-KR" sz="1100"/>
                        <a:t>EC2 </a:t>
                      </a:r>
                      <a:r>
                        <a:rPr lang="ko-KR" altLang="en-US" sz="1100"/>
                        <a:t>내부의 </a:t>
                      </a:r>
                      <a:r>
                        <a:rPr lang="en-US" altLang="ko-KR" sz="1100"/>
                        <a:t>agent </a:t>
                      </a:r>
                      <a:r>
                        <a:rPr lang="ko-KR" altLang="en-US" sz="1100"/>
                        <a:t>호출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6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/>
                        <a:t>Download &amp; deploy</a:t>
                      </a:r>
                      <a:endParaRPr lang="ko-KR" altLang="en-US" sz="1300" b="1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8032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Agent</a:t>
                      </a:r>
                      <a:r>
                        <a:rPr lang="ko-KR" altLang="en-US" sz="1100"/>
                        <a:t>가 </a:t>
                      </a:r>
                      <a:r>
                        <a:rPr lang="en-US" altLang="ko-KR" sz="1100"/>
                        <a:t>S3</a:t>
                      </a:r>
                      <a:r>
                        <a:rPr lang="ko-KR" altLang="en-US" sz="1100"/>
                        <a:t>에 업로드 된 빌드 설치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648289"/>
                  </a:ext>
                </a:extLst>
              </a:tr>
            </a:tbl>
          </a:graphicData>
        </a:graphic>
      </p:graphicFrame>
      <p:sp>
        <p:nvSpPr>
          <p:cNvPr id="43" name="Oval 39">
            <a:extLst>
              <a:ext uri="{FF2B5EF4-FFF2-40B4-BE49-F238E27FC236}">
                <a16:creationId xmlns:a16="http://schemas.microsoft.com/office/drawing/2014/main" id="{73021054-FAD2-A558-953A-50C6AD1A6F77}"/>
              </a:ext>
            </a:extLst>
          </p:cNvPr>
          <p:cNvSpPr>
            <a:spLocks noChangeAspect="1"/>
          </p:cNvSpPr>
          <p:nvPr/>
        </p:nvSpPr>
        <p:spPr bwMode="auto">
          <a:xfrm>
            <a:off x="6020052" y="1032679"/>
            <a:ext cx="183017" cy="183017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6" name="Oval 40">
            <a:extLst>
              <a:ext uri="{FF2B5EF4-FFF2-40B4-BE49-F238E27FC236}">
                <a16:creationId xmlns:a16="http://schemas.microsoft.com/office/drawing/2014/main" id="{12339679-902B-D73F-BB74-DEDB9F1E57F9}"/>
              </a:ext>
            </a:extLst>
          </p:cNvPr>
          <p:cNvSpPr>
            <a:spLocks noChangeAspect="1"/>
          </p:cNvSpPr>
          <p:nvPr/>
        </p:nvSpPr>
        <p:spPr bwMode="auto">
          <a:xfrm>
            <a:off x="6020052" y="1791742"/>
            <a:ext cx="183017" cy="183017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7" name="Oval 41">
            <a:extLst>
              <a:ext uri="{FF2B5EF4-FFF2-40B4-BE49-F238E27FC236}">
                <a16:creationId xmlns:a16="http://schemas.microsoft.com/office/drawing/2014/main" id="{E5614F05-D1B7-1B1D-834A-7318E9B36ED7}"/>
              </a:ext>
            </a:extLst>
          </p:cNvPr>
          <p:cNvSpPr>
            <a:spLocks noChangeAspect="1"/>
          </p:cNvSpPr>
          <p:nvPr/>
        </p:nvSpPr>
        <p:spPr bwMode="auto">
          <a:xfrm>
            <a:off x="6020052" y="2526896"/>
            <a:ext cx="183017" cy="183017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8" name="Oval 42">
            <a:extLst>
              <a:ext uri="{FF2B5EF4-FFF2-40B4-BE49-F238E27FC236}">
                <a16:creationId xmlns:a16="http://schemas.microsoft.com/office/drawing/2014/main" id="{F2381928-CF84-02B0-2AFF-4A1E11EE2621}"/>
              </a:ext>
            </a:extLst>
          </p:cNvPr>
          <p:cNvSpPr>
            <a:spLocks noChangeAspect="1"/>
          </p:cNvSpPr>
          <p:nvPr/>
        </p:nvSpPr>
        <p:spPr bwMode="auto">
          <a:xfrm>
            <a:off x="6020052" y="3257141"/>
            <a:ext cx="183017" cy="183017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9" name="Oval 43">
            <a:extLst>
              <a:ext uri="{FF2B5EF4-FFF2-40B4-BE49-F238E27FC236}">
                <a16:creationId xmlns:a16="http://schemas.microsoft.com/office/drawing/2014/main" id="{54A0602E-4D1B-627C-0D37-7FD8E79BDE0D}"/>
              </a:ext>
            </a:extLst>
          </p:cNvPr>
          <p:cNvSpPr>
            <a:spLocks noChangeAspect="1"/>
          </p:cNvSpPr>
          <p:nvPr/>
        </p:nvSpPr>
        <p:spPr bwMode="auto">
          <a:xfrm>
            <a:off x="6020052" y="4000485"/>
            <a:ext cx="183017" cy="183017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0" name="Oval 44">
            <a:extLst>
              <a:ext uri="{FF2B5EF4-FFF2-40B4-BE49-F238E27FC236}">
                <a16:creationId xmlns:a16="http://schemas.microsoft.com/office/drawing/2014/main" id="{BDC7D19B-CEAF-34A9-32E8-C4D82DF87500}"/>
              </a:ext>
            </a:extLst>
          </p:cNvPr>
          <p:cNvSpPr>
            <a:spLocks noChangeAspect="1"/>
          </p:cNvSpPr>
          <p:nvPr/>
        </p:nvSpPr>
        <p:spPr bwMode="auto">
          <a:xfrm>
            <a:off x="6020052" y="4741314"/>
            <a:ext cx="183017" cy="183017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1" name="Oval 45">
            <a:extLst>
              <a:ext uri="{FF2B5EF4-FFF2-40B4-BE49-F238E27FC236}">
                <a16:creationId xmlns:a16="http://schemas.microsoft.com/office/drawing/2014/main" id="{24FAD094-9640-4C9E-902D-3E34F8ED8424}"/>
              </a:ext>
            </a:extLst>
          </p:cNvPr>
          <p:cNvSpPr>
            <a:spLocks noChangeAspect="1"/>
          </p:cNvSpPr>
          <p:nvPr/>
        </p:nvSpPr>
        <p:spPr bwMode="auto">
          <a:xfrm>
            <a:off x="6020052" y="5482143"/>
            <a:ext cx="183017" cy="183017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07D3C6A8-840D-E274-99AE-78AEFB57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 / 6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B71DD50-A84B-FCEE-217D-233513B74758}"/>
              </a:ext>
            </a:extLst>
          </p:cNvPr>
          <p:cNvGrpSpPr/>
          <p:nvPr/>
        </p:nvGrpSpPr>
        <p:grpSpPr>
          <a:xfrm>
            <a:off x="690998" y="1935064"/>
            <a:ext cx="5119436" cy="2582551"/>
            <a:chOff x="719573" y="1954315"/>
            <a:chExt cx="5119436" cy="2582551"/>
          </a:xfrm>
        </p:grpSpPr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ABC43B32-5C95-E5D6-1430-912C8BEC2F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932" y="4114365"/>
              <a:ext cx="118907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9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Amazon EC2</a:t>
              </a: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9C2125BD-32B5-17FF-93AB-E73197F1332C}"/>
                </a:ext>
              </a:extLst>
            </p:cNvPr>
            <p:cNvSpPr/>
            <p:nvPr/>
          </p:nvSpPr>
          <p:spPr>
            <a:xfrm>
              <a:off x="1718779" y="3175697"/>
              <a:ext cx="2940784" cy="1361169"/>
            </a:xfrm>
            <a:prstGeom prst="rect">
              <a:avLst/>
            </a:prstGeom>
            <a:noFill/>
            <a:ln w="15875">
              <a:solidFill>
                <a:srgbClr val="7D899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" name="Graphic 23">
              <a:extLst>
                <a:ext uri="{FF2B5EF4-FFF2-40B4-BE49-F238E27FC236}">
                  <a16:creationId xmlns:a16="http://schemas.microsoft.com/office/drawing/2014/main" id="{A2920377-A3B7-CF8E-609C-3D9F6E36C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4112875" y="3758472"/>
              <a:ext cx="331197" cy="33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Graphic 21">
              <a:extLst>
                <a:ext uri="{FF2B5EF4-FFF2-40B4-BE49-F238E27FC236}">
                  <a16:creationId xmlns:a16="http://schemas.microsoft.com/office/drawing/2014/main" id="{DFCA7D94-3004-1497-1B3B-20CB3EEB4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2060323" y="3736665"/>
              <a:ext cx="331197" cy="33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raphic 19">
              <a:extLst>
                <a:ext uri="{FF2B5EF4-FFF2-40B4-BE49-F238E27FC236}">
                  <a16:creationId xmlns:a16="http://schemas.microsoft.com/office/drawing/2014/main" id="{F54DE45F-735E-D276-8C4F-68D3199B0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3207514" y="3756297"/>
              <a:ext cx="331197" cy="33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2D91C689-9449-5660-982C-B8A8AF562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794" y="4130800"/>
              <a:ext cx="1201558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AWS </a:t>
              </a:r>
            </a:p>
            <a:p>
              <a:pPr algn="ctr" eaLnBrk="1" hangingPunct="1"/>
              <a:r>
                <a:rPr lang="en-US" altLang="en-US" sz="9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CodeBuild</a:t>
              </a:r>
              <a:endParaRPr lang="en-US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41EB7667-C02D-9D20-0289-E739EE1CFD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5571" y="4080009"/>
              <a:ext cx="1194902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AWS </a:t>
              </a:r>
            </a:p>
            <a:p>
              <a:pPr algn="ctr" eaLnBrk="1" hangingPunct="1"/>
              <a:r>
                <a:rPr lang="en-US" altLang="en-US" sz="9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CodeCommit</a:t>
              </a:r>
              <a:endParaRPr lang="en-US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FA019248-FC2A-F1F7-2F4F-BE14A986F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4549" y="4153837"/>
              <a:ext cx="1154129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AWS </a:t>
              </a:r>
            </a:p>
            <a:p>
              <a:pPr algn="ctr" eaLnBrk="1" hangingPunct="1"/>
              <a:r>
                <a:rPr lang="en-US" altLang="en-US" sz="9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CodeDeploy</a:t>
              </a:r>
              <a:endParaRPr lang="en-US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2" name="Graphic 6">
              <a:extLst>
                <a:ext uri="{FF2B5EF4-FFF2-40B4-BE49-F238E27FC236}">
                  <a16:creationId xmlns:a16="http://schemas.microsoft.com/office/drawing/2014/main" id="{0C48BB13-CE60-50C8-FD39-D8A7CD908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1528576" y="2940217"/>
              <a:ext cx="331197" cy="33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71A30FBB-20ED-FE6F-31F5-3843B4DC7C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6292" y="3249296"/>
              <a:ext cx="1175763" cy="369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AWS</a:t>
              </a:r>
            </a:p>
            <a:p>
              <a:pPr algn="ctr" eaLnBrk="1" hangingPunct="1"/>
              <a:r>
                <a:rPr lang="en-US" altLang="en-US" sz="900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en-US" sz="9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CodePipeline</a:t>
              </a:r>
              <a:endParaRPr lang="en-US" altLang="en-US" sz="90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14" name="Graphic 17">
              <a:extLst>
                <a:ext uri="{FF2B5EF4-FFF2-40B4-BE49-F238E27FC236}">
                  <a16:creationId xmlns:a16="http://schemas.microsoft.com/office/drawing/2014/main" id="{69FF3042-B385-521C-4D00-FAA8A1287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2092332" y="2244676"/>
              <a:ext cx="331197" cy="33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61C7CD01-85BB-7985-653E-16147744A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1349" y="2572394"/>
              <a:ext cx="1175763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Amazon </a:t>
              </a:r>
            </a:p>
            <a:p>
              <a:pPr algn="ctr" eaLnBrk="1" hangingPunct="1"/>
              <a:r>
                <a:rPr lang="en-US" altLang="en-US" sz="900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CloudWatch</a:t>
              </a:r>
            </a:p>
          </p:txBody>
        </p:sp>
        <p:pic>
          <p:nvPicPr>
            <p:cNvPr id="16" name="Graphic 8">
              <a:extLst>
                <a:ext uri="{FF2B5EF4-FFF2-40B4-BE49-F238E27FC236}">
                  <a16:creationId xmlns:a16="http://schemas.microsoft.com/office/drawing/2014/main" id="{BEAF5CE3-6AB5-3850-7D7E-10493D8C2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>
              <a:off x="4076420" y="2053093"/>
              <a:ext cx="331197" cy="33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D5BF22E0-1C5A-5B5B-E358-46BD962F8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9449" y="2454430"/>
              <a:ext cx="117409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90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Amazon S3</a:t>
              </a:r>
            </a:p>
          </p:txBody>
        </p:sp>
        <p:pic>
          <p:nvPicPr>
            <p:cNvPr id="18" name="Graphic 5">
              <a:extLst>
                <a:ext uri="{FF2B5EF4-FFF2-40B4-BE49-F238E27FC236}">
                  <a16:creationId xmlns:a16="http://schemas.microsoft.com/office/drawing/2014/main" id="{6114A278-0044-1FF4-8DA5-5752914960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 bwMode="auto">
            <a:xfrm>
              <a:off x="5006208" y="3652904"/>
              <a:ext cx="331197" cy="33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25">
              <a:extLst>
                <a:ext uri="{FF2B5EF4-FFF2-40B4-BE49-F238E27FC236}">
                  <a16:creationId xmlns:a16="http://schemas.microsoft.com/office/drawing/2014/main" id="{3021FC20-B8A9-8111-FC6D-E7640C273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73" y="4183502"/>
              <a:ext cx="88593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900" dirty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Developer</a:t>
              </a:r>
            </a:p>
          </p:txBody>
        </p:sp>
        <p:pic>
          <p:nvPicPr>
            <p:cNvPr id="21" name="Graphic 114">
              <a:extLst>
                <a:ext uri="{FF2B5EF4-FFF2-40B4-BE49-F238E27FC236}">
                  <a16:creationId xmlns:a16="http://schemas.microsoft.com/office/drawing/2014/main" id="{D1EF36F2-9F06-7247-6689-753F7C4BA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02143" y="3669289"/>
              <a:ext cx="323554" cy="323553"/>
            </a:xfrm>
            <a:prstGeom prst="rect">
              <a:avLst/>
            </a:prstGeom>
          </p:spPr>
        </p:pic>
        <p:cxnSp>
          <p:nvCxnSpPr>
            <p:cNvPr id="22" name="Straight Arrow Connector 4">
              <a:extLst>
                <a:ext uri="{FF2B5EF4-FFF2-40B4-BE49-F238E27FC236}">
                  <a16:creationId xmlns:a16="http://schemas.microsoft.com/office/drawing/2014/main" id="{8E1BB511-6743-5542-7D4A-F6B9654271CC}"/>
                </a:ext>
              </a:extLst>
            </p:cNvPr>
            <p:cNvCxnSpPr>
              <a:cxnSpLocks/>
            </p:cNvCxnSpPr>
            <p:nvPr/>
          </p:nvCxnSpPr>
          <p:spPr>
            <a:xfrm>
              <a:off x="1550814" y="4008144"/>
              <a:ext cx="28671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4">
              <a:extLst>
                <a:ext uri="{FF2B5EF4-FFF2-40B4-BE49-F238E27FC236}">
                  <a16:creationId xmlns:a16="http://schemas.microsoft.com/office/drawing/2014/main" id="{5813CF6B-86A3-5010-2AAC-58453BCE8C35}"/>
                </a:ext>
              </a:extLst>
            </p:cNvPr>
            <p:cNvCxnSpPr>
              <a:cxnSpLocks/>
            </p:cNvCxnSpPr>
            <p:nvPr/>
          </p:nvCxnSpPr>
          <p:spPr>
            <a:xfrm>
              <a:off x="2490333" y="3926356"/>
              <a:ext cx="52809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4">
              <a:extLst>
                <a:ext uri="{FF2B5EF4-FFF2-40B4-BE49-F238E27FC236}">
                  <a16:creationId xmlns:a16="http://schemas.microsoft.com/office/drawing/2014/main" id="{34FCB76F-4CA8-C44B-CFDF-0648416F1DCC}"/>
                </a:ext>
              </a:extLst>
            </p:cNvPr>
            <p:cNvCxnSpPr>
              <a:cxnSpLocks/>
            </p:cNvCxnSpPr>
            <p:nvPr/>
          </p:nvCxnSpPr>
          <p:spPr>
            <a:xfrm>
              <a:off x="3610689" y="3943508"/>
              <a:ext cx="36080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4">
              <a:extLst>
                <a:ext uri="{FF2B5EF4-FFF2-40B4-BE49-F238E27FC236}">
                  <a16:creationId xmlns:a16="http://schemas.microsoft.com/office/drawing/2014/main" id="{771529EE-71B4-3B2D-5391-7EAF6249305F}"/>
                </a:ext>
              </a:extLst>
            </p:cNvPr>
            <p:cNvCxnSpPr>
              <a:cxnSpLocks/>
            </p:cNvCxnSpPr>
            <p:nvPr/>
          </p:nvCxnSpPr>
          <p:spPr>
            <a:xfrm>
              <a:off x="4563378" y="3957311"/>
              <a:ext cx="37918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41">
              <a:extLst>
                <a:ext uri="{FF2B5EF4-FFF2-40B4-BE49-F238E27FC236}">
                  <a16:creationId xmlns:a16="http://schemas.microsoft.com/office/drawing/2014/main" id="{12F08351-9E12-53AA-0A8B-27B37EFF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022" y="3005796"/>
              <a:ext cx="0" cy="50269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C904B5D3-32FB-BDF4-AB15-03902D56F769}"/>
                </a:ext>
              </a:extLst>
            </p:cNvPr>
            <p:cNvSpPr/>
            <p:nvPr/>
          </p:nvSpPr>
          <p:spPr>
            <a:xfrm flipH="1">
              <a:off x="3477739" y="2273547"/>
              <a:ext cx="422448" cy="1361169"/>
            </a:xfrm>
            <a:custGeom>
              <a:avLst/>
              <a:gdLst>
                <a:gd name="connsiteX0" fmla="*/ 1371600 w 1371600"/>
                <a:gd name="connsiteY0" fmla="*/ 711200 h 711200"/>
                <a:gd name="connsiteX1" fmla="*/ 1371600 w 1371600"/>
                <a:gd name="connsiteY1" fmla="*/ 0 h 711200"/>
                <a:gd name="connsiteX2" fmla="*/ 0 w 1371600"/>
                <a:gd name="connsiteY2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600" h="711200">
                  <a:moveTo>
                    <a:pt x="1371600" y="711200"/>
                  </a:moveTo>
                  <a:lnTo>
                    <a:pt x="137160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351DD22B-9891-2290-59CC-524E306EE4A7}"/>
                </a:ext>
              </a:extLst>
            </p:cNvPr>
            <p:cNvSpPr/>
            <p:nvPr/>
          </p:nvSpPr>
          <p:spPr>
            <a:xfrm rot="5400000" flipH="1">
              <a:off x="4229579" y="2545790"/>
              <a:ext cx="1250965" cy="706478"/>
            </a:xfrm>
            <a:custGeom>
              <a:avLst/>
              <a:gdLst>
                <a:gd name="connsiteX0" fmla="*/ 1371600 w 1371600"/>
                <a:gd name="connsiteY0" fmla="*/ 711200 h 711200"/>
                <a:gd name="connsiteX1" fmla="*/ 1371600 w 1371600"/>
                <a:gd name="connsiteY1" fmla="*/ 0 h 711200"/>
                <a:gd name="connsiteX2" fmla="*/ 0 w 1371600"/>
                <a:gd name="connsiteY2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600" h="711200">
                  <a:moveTo>
                    <a:pt x="1371600" y="711200"/>
                  </a:moveTo>
                  <a:lnTo>
                    <a:pt x="137160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35" name="Oval 39">
              <a:extLst>
                <a:ext uri="{FF2B5EF4-FFF2-40B4-BE49-F238E27FC236}">
                  <a16:creationId xmlns:a16="http://schemas.microsoft.com/office/drawing/2014/main" id="{64CF74AD-0110-5217-DF47-AFEF3F073C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19008" y="3693171"/>
              <a:ext cx="194132" cy="194132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6" name="Oval 40">
              <a:extLst>
                <a:ext uri="{FF2B5EF4-FFF2-40B4-BE49-F238E27FC236}">
                  <a16:creationId xmlns:a16="http://schemas.microsoft.com/office/drawing/2014/main" id="{B1015422-11DF-94F0-9794-67A0EE8D85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10545" y="3106972"/>
              <a:ext cx="194132" cy="194132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7" name="Oval 41">
              <a:extLst>
                <a:ext uri="{FF2B5EF4-FFF2-40B4-BE49-F238E27FC236}">
                  <a16:creationId xmlns:a16="http://schemas.microsoft.com/office/drawing/2014/main" id="{EB0CB14A-997B-2849-9D8F-4CF60B88454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38703" y="3663061"/>
              <a:ext cx="194132" cy="194132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Oval 42">
              <a:extLst>
                <a:ext uri="{FF2B5EF4-FFF2-40B4-BE49-F238E27FC236}">
                  <a16:creationId xmlns:a16="http://schemas.microsoft.com/office/drawing/2014/main" id="{19544CCD-56CB-7FD7-2AA3-E709CE29AE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38710" y="1954315"/>
              <a:ext cx="194132" cy="194132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9" name="Oval 43">
              <a:extLst>
                <a:ext uri="{FF2B5EF4-FFF2-40B4-BE49-F238E27FC236}">
                  <a16:creationId xmlns:a16="http://schemas.microsoft.com/office/drawing/2014/main" id="{50C52FD0-C9FE-E9DC-98A1-FC6731B0F7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13424" y="3688691"/>
              <a:ext cx="194132" cy="194132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40" name="Oval 44">
              <a:extLst>
                <a:ext uri="{FF2B5EF4-FFF2-40B4-BE49-F238E27FC236}">
                  <a16:creationId xmlns:a16="http://schemas.microsoft.com/office/drawing/2014/main" id="{47EC73D4-07FD-2438-56FF-6D67785F0F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96965" y="3684516"/>
              <a:ext cx="194132" cy="194132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1" name="Oval 45">
              <a:extLst>
                <a:ext uri="{FF2B5EF4-FFF2-40B4-BE49-F238E27FC236}">
                  <a16:creationId xmlns:a16="http://schemas.microsoft.com/office/drawing/2014/main" id="{52FEBCB0-19F4-46C6-7F8D-D183492CD9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92189" y="1955504"/>
              <a:ext cx="194132" cy="194132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6" name="Freeform 59">
              <a:extLst>
                <a:ext uri="{FF2B5EF4-FFF2-40B4-BE49-F238E27FC236}">
                  <a16:creationId xmlns:a16="http://schemas.microsoft.com/office/drawing/2014/main" id="{6EE15E5A-CD36-0BBD-4F7A-B5434C19B6F8}"/>
                </a:ext>
              </a:extLst>
            </p:cNvPr>
            <p:cNvSpPr/>
            <p:nvPr/>
          </p:nvSpPr>
          <p:spPr>
            <a:xfrm rot="16200000">
              <a:off x="1589982" y="2437397"/>
              <a:ext cx="437414" cy="331198"/>
            </a:xfrm>
            <a:custGeom>
              <a:avLst/>
              <a:gdLst>
                <a:gd name="connsiteX0" fmla="*/ 1371600 w 1371600"/>
                <a:gd name="connsiteY0" fmla="*/ 711200 h 711200"/>
                <a:gd name="connsiteX1" fmla="*/ 1371600 w 1371600"/>
                <a:gd name="connsiteY1" fmla="*/ 0 h 711200"/>
                <a:gd name="connsiteX2" fmla="*/ 0 w 1371600"/>
                <a:gd name="connsiteY2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600" h="711200">
                  <a:moveTo>
                    <a:pt x="1371600" y="711200"/>
                  </a:moveTo>
                  <a:lnTo>
                    <a:pt x="137160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0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3" name="Oval 41">
              <a:extLst>
                <a:ext uri="{FF2B5EF4-FFF2-40B4-BE49-F238E27FC236}">
                  <a16:creationId xmlns:a16="http://schemas.microsoft.com/office/drawing/2014/main" id="{695A546A-F392-2D12-EE65-0FA7DC06A2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64953" y="2111865"/>
              <a:ext cx="194132" cy="194132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b="1" dirty="0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842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/>
        </p:nvSpPr>
        <p:spPr bwMode="auto">
          <a:xfrm>
            <a:off x="251520" y="179348"/>
            <a:ext cx="232435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400" b="1" kern="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프로젝트 시연 영상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pic>
        <p:nvPicPr>
          <p:cNvPr id="7" name="bandicam 2023-08-11 14-34-57-360">
            <a:hlinkClick r:id="" action="ppaction://media"/>
            <a:extLst>
              <a:ext uri="{FF2B5EF4-FFF2-40B4-BE49-F238E27FC236}">
                <a16:creationId xmlns:a16="http://schemas.microsoft.com/office/drawing/2014/main" id="{A827A280-B2C1-8117-8F5C-90A86E356E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D604C93-672A-649D-DF81-72A7B8A5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6 / 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46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/>
        </p:nvSpPr>
        <p:spPr bwMode="auto">
          <a:xfrm>
            <a:off x="251520" y="179348"/>
            <a:ext cx="293509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별첨 </a:t>
            </a:r>
            <a:r>
              <a:rPr lang="en-US" altLang="ko-KR" sz="2400" b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Troubleshooting</a:t>
            </a:r>
            <a:endParaRPr kumimoji="1" lang="en-US" altLang="ko-KR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26D3F3EF-F28B-22D4-6F13-E1E29C222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312785"/>
              </p:ext>
            </p:extLst>
          </p:nvPr>
        </p:nvGraphicFramePr>
        <p:xfrm>
          <a:off x="251519" y="1087749"/>
          <a:ext cx="8569204" cy="24480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3645">
                  <a:extLst>
                    <a:ext uri="{9D8B030D-6E8A-4147-A177-3AD203B41FA5}">
                      <a16:colId xmlns:a16="http://schemas.microsoft.com/office/drawing/2014/main" val="1436433344"/>
                    </a:ext>
                  </a:extLst>
                </a:gridCol>
                <a:gridCol w="3464061">
                  <a:extLst>
                    <a:ext uri="{9D8B030D-6E8A-4147-A177-3AD203B41FA5}">
                      <a16:colId xmlns:a16="http://schemas.microsoft.com/office/drawing/2014/main" val="527606423"/>
                    </a:ext>
                  </a:extLst>
                </a:gridCol>
                <a:gridCol w="4451498">
                  <a:extLst>
                    <a:ext uri="{9D8B030D-6E8A-4147-A177-3AD203B41FA5}">
                      <a16:colId xmlns:a16="http://schemas.microsoft.com/office/drawing/2014/main" val="3205590600"/>
                    </a:ext>
                  </a:extLst>
                </a:gridCol>
              </a:tblGrid>
              <a:tr h="281593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CI/CD </a:t>
                      </a:r>
                      <a:r>
                        <a:rPr lang="ko-KR" altLang="en-US" sz="1400"/>
                        <a:t>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60125"/>
                  </a:ext>
                </a:extLst>
              </a:tr>
              <a:tr h="281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no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Error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해결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761276"/>
                  </a:ext>
                </a:extLst>
              </a:tr>
              <a:tr h="36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git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clone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403 error</a:t>
                      </a:r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IAM user </a:t>
                      </a:r>
                      <a:r>
                        <a:rPr lang="en-US" altLang="ko-KR" sz="1000" b="1" dirty="0"/>
                        <a:t>MFA credential</a:t>
                      </a:r>
                      <a:r>
                        <a:rPr lang="ko-KR" altLang="en-US" sz="1000" b="1" dirty="0"/>
                        <a:t>인증 </a:t>
                      </a:r>
                      <a:r>
                        <a:rPr lang="ko-KR" altLang="en-US" sz="1000" dirty="0"/>
                        <a:t>문제였고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latinLnBrk="1"/>
                      <a:r>
                        <a:rPr lang="ko-KR" altLang="en-US" sz="1000" dirty="0"/>
                        <a:t>임시 토큰생성해서 해결했습니다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582782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2</a:t>
                      </a:r>
                      <a:endParaRPr lang="ko-KR" altLang="en-US" sz="1000" b="1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buildspec.yaml ,appspec.yaml</a:t>
                      </a:r>
                      <a:r>
                        <a:rPr lang="ko-KR" altLang="en-US" sz="1000"/>
                        <a:t>문법 에러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온라인상의 </a:t>
                      </a:r>
                      <a:r>
                        <a:rPr lang="en-US" altLang="ko-KR" sz="1000"/>
                        <a:t>yaml</a:t>
                      </a:r>
                      <a:r>
                        <a:rPr lang="ko-KR" altLang="en-US" sz="1000"/>
                        <a:t>파일 유효성 검사기를 이용해 해결했습니다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878504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3</a:t>
                      </a:r>
                      <a:endParaRPr lang="ko-KR" altLang="en-US" sz="1000" b="1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CodeBuild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b="1" dirty="0"/>
                        <a:t>java </a:t>
                      </a:r>
                      <a:r>
                        <a:rPr lang="ko-KR" altLang="en-US" sz="1000" b="1" dirty="0"/>
                        <a:t>버전 차이 </a:t>
                      </a:r>
                      <a:r>
                        <a:rPr lang="ko-KR" altLang="en-US" sz="1000" dirty="0"/>
                        <a:t>오류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openJDK8-&gt;AWS corretto17 </a:t>
                      </a:r>
                      <a:r>
                        <a:rPr lang="ko-KR" altLang="en-US" sz="1000"/>
                        <a:t>변경하여 오류 해결했습니다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525215"/>
                  </a:ext>
                </a:extLst>
              </a:tr>
              <a:tr h="348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4</a:t>
                      </a:r>
                      <a:endParaRPr lang="ko-KR" altLang="en-US" sz="1000" b="1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CodeDeploy</a:t>
                      </a:r>
                      <a:r>
                        <a:rPr lang="ko-KR" altLang="en-US" sz="1000"/>
                        <a:t>의 </a:t>
                      </a:r>
                      <a:r>
                        <a:rPr lang="en-US" altLang="ko-KR" sz="1000"/>
                        <a:t>EC2 </a:t>
                      </a:r>
                      <a:r>
                        <a:rPr lang="ko-KR" altLang="en-US" sz="1000"/>
                        <a:t>접근 실패</a:t>
                      </a:r>
                      <a:r>
                        <a:rPr lang="en-US" altLang="ko-KR" sz="1000"/>
                        <a:t> 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접근권한 미설정</a:t>
                      </a:r>
                      <a:r>
                        <a:rPr lang="en-US" altLang="ko-KR" sz="1000"/>
                        <a:t> </a:t>
                      </a:r>
                      <a:r>
                        <a:rPr lang="ko-KR" altLang="en-US" sz="1000"/>
                        <a:t>되어있어 </a:t>
                      </a:r>
                      <a:r>
                        <a:rPr lang="en-US" altLang="ko-KR" sz="1000"/>
                        <a:t>EC2</a:t>
                      </a:r>
                      <a:r>
                        <a:rPr lang="ko-KR" altLang="en-US" sz="1000"/>
                        <a:t>역할 생성 후 연결했습니다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450078"/>
                  </a:ext>
                </a:extLst>
              </a:tr>
              <a:tr h="36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5</a:t>
                      </a:r>
                      <a:endParaRPr lang="ko-KR" altLang="en-US" sz="1000" b="1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startApp.sh fail to close STDOUT</a:t>
                      </a:r>
                    </a:p>
                    <a:p>
                      <a:pPr latinLnBrk="1"/>
                      <a:r>
                        <a:rPr lang="en-US" altLang="ko-KR" sz="1000" dirty="0"/>
                        <a:t>-&gt; jar</a:t>
                      </a:r>
                      <a:r>
                        <a:rPr lang="ko-KR" altLang="en-US" sz="1000" dirty="0"/>
                        <a:t>파일이 </a:t>
                      </a:r>
                      <a:r>
                        <a:rPr lang="ko-KR" altLang="en-US" sz="1000" b="1" dirty="0"/>
                        <a:t>백그라운드에서 실행되지 않아 </a:t>
                      </a:r>
                      <a:r>
                        <a:rPr lang="ko-KR" altLang="en-US" sz="1000" dirty="0"/>
                        <a:t>에러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jar </a:t>
                      </a:r>
                      <a:r>
                        <a:rPr lang="ko-KR" altLang="en-US" sz="1000" dirty="0"/>
                        <a:t>파일 </a:t>
                      </a:r>
                      <a:r>
                        <a:rPr lang="ko-KR" altLang="en-US" sz="1000" b="1" dirty="0"/>
                        <a:t>서비스 등록 및 백그라운드 실행</a:t>
                      </a:r>
                      <a:r>
                        <a:rPr lang="ko-KR" altLang="en-US" sz="1000" dirty="0"/>
                        <a:t>해서 해결했습니다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832584"/>
                  </a:ext>
                </a:extLst>
              </a:tr>
            </a:tbl>
          </a:graphicData>
        </a:graphic>
      </p:graphicFrame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F8E8D7D3-C9EF-2871-0AC4-4C2E53202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70756"/>
              </p:ext>
            </p:extLst>
          </p:nvPr>
        </p:nvGraphicFramePr>
        <p:xfrm>
          <a:off x="251515" y="3882335"/>
          <a:ext cx="8569208" cy="969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3645">
                  <a:extLst>
                    <a:ext uri="{9D8B030D-6E8A-4147-A177-3AD203B41FA5}">
                      <a16:colId xmlns:a16="http://schemas.microsoft.com/office/drawing/2014/main" val="1436433344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527606423"/>
                    </a:ext>
                  </a:extLst>
                </a:gridCol>
                <a:gridCol w="4461163">
                  <a:extLst>
                    <a:ext uri="{9D8B030D-6E8A-4147-A177-3AD203B41FA5}">
                      <a16:colId xmlns:a16="http://schemas.microsoft.com/office/drawing/2014/main" val="320559060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Web server </a:t>
                      </a:r>
                      <a:r>
                        <a:rPr lang="ko-KR" altLang="en-US" sz="1400" dirty="0"/>
                        <a:t>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60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no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Error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해결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7612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IP</a:t>
                      </a:r>
                      <a:r>
                        <a:rPr lang="ko-KR" altLang="en-US" sz="1000"/>
                        <a:t> 라우팅 목적 </a:t>
                      </a:r>
                      <a:r>
                        <a:rPr lang="en-US" altLang="ko-KR" sz="1000"/>
                        <a:t>apache mod_jk </a:t>
                      </a:r>
                      <a:r>
                        <a:rPr lang="ko-KR" altLang="en-US" sz="1000"/>
                        <a:t>컴파일에러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Web server</a:t>
                      </a:r>
                      <a:r>
                        <a:rPr lang="ko-KR" altLang="en-US" sz="1000" dirty="0"/>
                        <a:t>를 </a:t>
                      </a:r>
                      <a:r>
                        <a:rPr lang="en-US" altLang="ko-KR" sz="1000" dirty="0"/>
                        <a:t>Nginx</a:t>
                      </a:r>
                      <a:r>
                        <a:rPr lang="ko-KR" altLang="en-US" sz="1000" dirty="0"/>
                        <a:t>로 전환했습니다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58278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4B082BF-C879-F603-1D08-D86AB6433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438958"/>
              </p:ext>
            </p:extLst>
          </p:nvPr>
        </p:nvGraphicFramePr>
        <p:xfrm>
          <a:off x="251515" y="5198518"/>
          <a:ext cx="8569208" cy="1005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3645">
                  <a:extLst>
                    <a:ext uri="{9D8B030D-6E8A-4147-A177-3AD203B41FA5}">
                      <a16:colId xmlns:a16="http://schemas.microsoft.com/office/drawing/2014/main" val="4108518381"/>
                    </a:ext>
                  </a:extLst>
                </a:gridCol>
                <a:gridCol w="3463636">
                  <a:extLst>
                    <a:ext uri="{9D8B030D-6E8A-4147-A177-3AD203B41FA5}">
                      <a16:colId xmlns:a16="http://schemas.microsoft.com/office/drawing/2014/main" val="3076875693"/>
                    </a:ext>
                  </a:extLst>
                </a:gridCol>
                <a:gridCol w="4451927">
                  <a:extLst>
                    <a:ext uri="{9D8B030D-6E8A-4147-A177-3AD203B41FA5}">
                      <a16:colId xmlns:a16="http://schemas.microsoft.com/office/drawing/2014/main" val="3920864868"/>
                    </a:ext>
                  </a:extLst>
                </a:gridCol>
              </a:tblGrid>
              <a:tr h="170624"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DB </a:t>
                      </a:r>
                      <a:r>
                        <a:rPr lang="ko-KR" altLang="en-US" sz="1400" dirty="0"/>
                        <a:t>연동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43276"/>
                  </a:ext>
                </a:extLst>
              </a:tr>
              <a:tr h="196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no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Error</a:t>
                      </a:r>
                      <a:endParaRPr lang="ko-KR" altLang="en-US" sz="14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/>
                        <a:t>해결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0094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HikariPool-1 – Exception during pool initialization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-&gt;build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과정에서 </a:t>
                      </a:r>
                      <a:r>
                        <a:rPr lang="en-US" altLang="ko-KR" sz="1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0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접근이 막혀서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생긴 에러</a:t>
                      </a:r>
                      <a:endParaRPr lang="en-US" altLang="ko-KR" sz="10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DB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b="1" dirty="0"/>
                        <a:t>접근 보안그룹 문제</a:t>
                      </a:r>
                      <a:r>
                        <a:rPr lang="ko-KR" altLang="en-US" sz="1000" dirty="0"/>
                        <a:t>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모든 트래픽 </a:t>
                      </a:r>
                      <a:r>
                        <a:rPr lang="en-US" altLang="ko-KR" sz="1000" dirty="0"/>
                        <a:t>open</a:t>
                      </a:r>
                      <a:r>
                        <a:rPr lang="ko-KR" altLang="en-US" sz="1000" dirty="0"/>
                        <a:t>설정으로 바꿔 해결했습니다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383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A9006ADB1A2FB4BB99D6F522D96E051" ma:contentTypeVersion="11" ma:contentTypeDescription="새 문서를 만듭니다." ma:contentTypeScope="" ma:versionID="cff4db0df1a41197e9c38497680bb6a7">
  <xsd:schema xmlns:xsd="http://www.w3.org/2001/XMLSchema" xmlns:xs="http://www.w3.org/2001/XMLSchema" xmlns:p="http://schemas.microsoft.com/office/2006/metadata/properties" xmlns:ns2="e97012c3-ac07-4cfe-a31e-3ac79b6e63f0" xmlns:ns3="faaeb401-91db-414a-9598-8c11d03bc38d" targetNamespace="http://schemas.microsoft.com/office/2006/metadata/properties" ma:root="true" ma:fieldsID="e60ee48e564b0a24694378976ec13e84" ns2:_="" ns3:_="">
    <xsd:import namespace="e97012c3-ac07-4cfe-a31e-3ac79b6e63f0"/>
    <xsd:import namespace="faaeb401-91db-414a-9598-8c11d03bc3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7012c3-ac07-4cfe-a31e-3ac79b6e63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83e4a51d-6507-421c-8760-bc61444c9b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eb401-91db-414a-9598-8c11d03bc38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aa867440-0ddc-42da-908b-86a2164bf80a}" ma:internalName="TaxCatchAll" ma:showField="CatchAllData" ma:web="faaeb401-91db-414a-9598-8c11d03bc3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aeb401-91db-414a-9598-8c11d03bc38d" xsi:nil="true"/>
    <lcf76f155ced4ddcb4097134ff3c332f xmlns="e97012c3-ac07-4cfe-a31e-3ac79b6e63f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366ADCB-AC6E-4FE5-99E8-853DE53D27C2}">
  <ds:schemaRefs>
    <ds:schemaRef ds:uri="e97012c3-ac07-4cfe-a31e-3ac79b6e63f0"/>
    <ds:schemaRef ds:uri="faaeb401-91db-414a-9598-8c11d03bc3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1CE6345-05D6-4BD6-873A-4EBB000CFE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201FEF-D94B-4B1D-AFAC-75F6BAFE2B6D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e97012c3-ac07-4cfe-a31e-3ac79b6e63f0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faaeb401-91db-414a-9598-8c11d03bc38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787</Words>
  <Application>Microsoft Office PowerPoint</Application>
  <PresentationFormat>화면 슬라이드 쇼(4:3)</PresentationFormat>
  <Paragraphs>208</Paragraphs>
  <Slides>9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LG스마트체 Regular</vt:lpstr>
      <vt:lpstr>맑은 고딕</vt:lpstr>
      <vt:lpstr>Arial</vt:lpstr>
      <vt:lpstr>Wingdings</vt:lpstr>
      <vt:lpstr>Office 테마</vt:lpstr>
      <vt:lpstr>LG CNS 2023 하계 인턴십 과정 최종과제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 생활건강 벤치마킹 결과 보고</dc:title>
  <dc:creator>sean_park</dc:creator>
  <cp:lastModifiedBy>구재승</cp:lastModifiedBy>
  <cp:revision>1</cp:revision>
  <cp:lastPrinted>2016-11-22T23:35:14Z</cp:lastPrinted>
  <dcterms:created xsi:type="dcterms:W3CDTF">2012-02-16T07:48:35Z</dcterms:created>
  <dcterms:modified xsi:type="dcterms:W3CDTF">2023-08-16T04:28:37Z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0x0101007A9006ADB1A2FB4BB99D6F522D96E051</vt:lpwstr>
  </property>
  <property fmtid="{D5CDD505-2E9C-101B-9397-08002B2CF9AE}" pid="3" name="Order">
    <vt:r8>2300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